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5"/>
  </p:notesMasterIdLst>
  <p:sldIdLst>
    <p:sldId id="578" r:id="rId5"/>
    <p:sldId id="257" r:id="rId6"/>
    <p:sldId id="579" r:id="rId7"/>
    <p:sldId id="264" r:id="rId8"/>
    <p:sldId id="310" r:id="rId9"/>
    <p:sldId id="308" r:id="rId10"/>
    <p:sldId id="311" r:id="rId11"/>
    <p:sldId id="258" r:id="rId12"/>
    <p:sldId id="262" r:id="rId13"/>
    <p:sldId id="267" r:id="rId14"/>
    <p:sldId id="581" r:id="rId15"/>
    <p:sldId id="265" r:id="rId16"/>
    <p:sldId id="259" r:id="rId17"/>
    <p:sldId id="266" r:id="rId18"/>
    <p:sldId id="582" r:id="rId19"/>
    <p:sldId id="260" r:id="rId20"/>
    <p:sldId id="583" r:id="rId21"/>
    <p:sldId id="263" r:id="rId22"/>
    <p:sldId id="275" r:id="rId23"/>
    <p:sldId id="261" r:id="rId24"/>
    <p:sldId id="585" r:id="rId25"/>
    <p:sldId id="584" r:id="rId26"/>
    <p:sldId id="586" r:id="rId27"/>
    <p:sldId id="270" r:id="rId28"/>
    <p:sldId id="271" r:id="rId29"/>
    <p:sldId id="273" r:id="rId30"/>
    <p:sldId id="269" r:id="rId31"/>
    <p:sldId id="278" r:id="rId32"/>
    <p:sldId id="280" r:id="rId33"/>
    <p:sldId id="58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044D2D-2D36-0CE3-6160-4952E7DCF1C6}" v="260" dt="2023-11-01T02:44:26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14" autoAdjust="0"/>
    <p:restoredTop sz="94676"/>
  </p:normalViewPr>
  <p:slideViewPr>
    <p:cSldViewPr>
      <p:cViewPr varScale="1">
        <p:scale>
          <a:sx n="105" d="100"/>
          <a:sy n="105" d="100"/>
        </p:scale>
        <p:origin x="136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Kathy" userId="S::kjohnson@gwinnetttech.edu::bc454295-a45c-4866-b0f4-dd150e906dc9" providerId="AD" clId="Web-{80044D2D-2D36-0CE3-6160-4952E7DCF1C6}"/>
    <pc:docChg chg="delSld modSld sldOrd addMainMaster delMainMaster modMainMaster">
      <pc:chgData name="Johnson, Kathy" userId="S::kjohnson@gwinnetttech.edu::bc454295-a45c-4866-b0f4-dd150e906dc9" providerId="AD" clId="Web-{80044D2D-2D36-0CE3-6160-4952E7DCF1C6}" dt="2023-11-01T02:44:26.127" v="286"/>
      <pc:docMkLst>
        <pc:docMk/>
      </pc:docMkLst>
      <pc:sldChg chg="addSp delSp modSp mod setBg modClrScheme chgLayout">
        <pc:chgData name="Johnson, Kathy" userId="S::kjohnson@gwinnetttech.edu::bc454295-a45c-4866-b0f4-dd150e906dc9" providerId="AD" clId="Web-{80044D2D-2D36-0CE3-6160-4952E7DCF1C6}" dt="2023-11-01T02:09:12.910" v="6"/>
        <pc:sldMkLst>
          <pc:docMk/>
          <pc:sldMk cId="2853155100" sldId="257"/>
        </pc:sldMkLst>
        <pc:spChg chg="mod ord">
          <ac:chgData name="Johnson, Kathy" userId="S::kjohnson@gwinnetttech.edu::bc454295-a45c-4866-b0f4-dd150e906dc9" providerId="AD" clId="Web-{80044D2D-2D36-0CE3-6160-4952E7DCF1C6}" dt="2023-11-01T02:09:12.910" v="6"/>
          <ac:spMkLst>
            <pc:docMk/>
            <pc:sldMk cId="2853155100" sldId="257"/>
            <ac:spMk id="5122" creationId="{CD77943F-E169-F945-AF98-E18287CB8C40}"/>
          </ac:spMkLst>
        </pc:spChg>
        <pc:spChg chg="del mod ord">
          <ac:chgData name="Johnson, Kathy" userId="S::kjohnson@gwinnetttech.edu::bc454295-a45c-4866-b0f4-dd150e906dc9" providerId="AD" clId="Web-{80044D2D-2D36-0CE3-6160-4952E7DCF1C6}" dt="2023-11-01T02:09:12.910" v="6"/>
          <ac:spMkLst>
            <pc:docMk/>
            <pc:sldMk cId="2853155100" sldId="257"/>
            <ac:spMk id="5123" creationId="{0EF0AC9B-9D60-BF48-8D11-3410A91CC6BF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09:12.910" v="6"/>
          <ac:spMkLst>
            <pc:docMk/>
            <pc:sldMk cId="2853155100" sldId="257"/>
            <ac:spMk id="5130" creationId="{B50AB553-2A96-4A92-96F2-93548E096954}"/>
          </ac:spMkLst>
        </pc:spChg>
        <pc:graphicFrameChg chg="add">
          <ac:chgData name="Johnson, Kathy" userId="S::kjohnson@gwinnetttech.edu::bc454295-a45c-4866-b0f4-dd150e906dc9" providerId="AD" clId="Web-{80044D2D-2D36-0CE3-6160-4952E7DCF1C6}" dt="2023-11-01T02:09:12.910" v="6"/>
          <ac:graphicFrameMkLst>
            <pc:docMk/>
            <pc:sldMk cId="2853155100" sldId="257"/>
            <ac:graphicFrameMk id="5125" creationId="{0C2376CF-1803-5BBC-E8DB-DF47A9FAA986}"/>
          </ac:graphicFrameMkLst>
        </pc:graphicFrameChg>
        <pc:picChg chg="add">
          <ac:chgData name="Johnson, Kathy" userId="S::kjohnson@gwinnetttech.edu::bc454295-a45c-4866-b0f4-dd150e906dc9" providerId="AD" clId="Web-{80044D2D-2D36-0CE3-6160-4952E7DCF1C6}" dt="2023-11-01T02:09:12.910" v="6"/>
          <ac:picMkLst>
            <pc:docMk/>
            <pc:sldMk cId="2853155100" sldId="257"/>
            <ac:picMk id="5126" creationId="{A7E9FE1E-F95F-146F-510B-9EF3075C00B4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80044D2D-2D36-0CE3-6160-4952E7DCF1C6}" dt="2023-11-01T02:16:11.469" v="79"/>
        <pc:sldMkLst>
          <pc:docMk/>
          <pc:sldMk cId="1015094648" sldId="258"/>
        </pc:sldMkLst>
        <pc:spChg chg="mod ord">
          <ac:chgData name="Johnson, Kathy" userId="S::kjohnson@gwinnetttech.edu::bc454295-a45c-4866-b0f4-dd150e906dc9" providerId="AD" clId="Web-{80044D2D-2D36-0CE3-6160-4952E7DCF1C6}" dt="2023-11-01T02:16:11.469" v="79"/>
          <ac:spMkLst>
            <pc:docMk/>
            <pc:sldMk cId="1015094648" sldId="258"/>
            <ac:spMk id="11266" creationId="{295B1C40-ECC8-9342-B00B-80268A2D45FF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16:11.469" v="79"/>
          <ac:spMkLst>
            <pc:docMk/>
            <pc:sldMk cId="1015094648" sldId="258"/>
            <ac:spMk id="11267" creationId="{DD1B0596-453D-2849-B3A5-39CFB8D9D90A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6:11.469" v="78"/>
          <ac:spMkLst>
            <pc:docMk/>
            <pc:sldMk cId="1015094648" sldId="258"/>
            <ac:spMk id="11274" creationId="{61293230-B0F6-45B1-96D1-13D18E242995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6:11.469" v="78"/>
          <ac:spMkLst>
            <pc:docMk/>
            <pc:sldMk cId="1015094648" sldId="258"/>
            <ac:spMk id="11276" creationId="{0A1E0707-4985-454B-ACE0-4855BB55875E}"/>
          </ac:spMkLst>
        </pc:spChg>
        <pc:grpChg chg="add">
          <ac:chgData name="Johnson, Kathy" userId="S::kjohnson@gwinnetttech.edu::bc454295-a45c-4866-b0f4-dd150e906dc9" providerId="AD" clId="Web-{80044D2D-2D36-0CE3-6160-4952E7DCF1C6}" dt="2023-11-01T02:16:11.469" v="79"/>
          <ac:grpSpMkLst>
            <pc:docMk/>
            <pc:sldMk cId="1015094648" sldId="258"/>
            <ac:grpSpMk id="11278" creationId="{12B241C5-7E45-AD52-638D-31E8FD2BC181}"/>
          </ac:grpSpMkLst>
        </pc:grpChg>
        <pc:picChg chg="mod ord">
          <ac:chgData name="Johnson, Kathy" userId="S::kjohnson@gwinnetttech.edu::bc454295-a45c-4866-b0f4-dd150e906dc9" providerId="AD" clId="Web-{80044D2D-2D36-0CE3-6160-4952E7DCF1C6}" dt="2023-11-01T02:16:11.469" v="79"/>
          <ac:picMkLst>
            <pc:docMk/>
            <pc:sldMk cId="1015094648" sldId="258"/>
            <ac:picMk id="11268" creationId="{FDDD4833-8CC3-D04C-A93D-3BA5797A37CB}"/>
          </ac:picMkLst>
        </pc:picChg>
        <pc:picChg chg="mod">
          <ac:chgData name="Johnson, Kathy" userId="S::kjohnson@gwinnetttech.edu::bc454295-a45c-4866-b0f4-dd150e906dc9" providerId="AD" clId="Web-{80044D2D-2D36-0CE3-6160-4952E7DCF1C6}" dt="2023-11-01T02:16:11.469" v="79"/>
          <ac:picMkLst>
            <pc:docMk/>
            <pc:sldMk cId="1015094648" sldId="258"/>
            <ac:picMk id="11269" creationId="{1AAE2E42-875C-EC41-912D-F2619285AD74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37:45.240" v="230"/>
        <pc:sldMkLst>
          <pc:docMk/>
          <pc:sldMk cId="3722101682" sldId="259"/>
        </pc:sldMkLst>
        <pc:spChg chg="mod ord">
          <ac:chgData name="Johnson, Kathy" userId="S::kjohnson@gwinnetttech.edu::bc454295-a45c-4866-b0f4-dd150e906dc9" providerId="AD" clId="Web-{80044D2D-2D36-0CE3-6160-4952E7DCF1C6}" dt="2023-11-01T02:37:45.240" v="230"/>
          <ac:spMkLst>
            <pc:docMk/>
            <pc:sldMk cId="3722101682" sldId="259"/>
            <ac:spMk id="18434" creationId="{B720E401-F8AA-D34B-BCCD-1BDE5A0A114E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37:45.240" v="230"/>
          <ac:spMkLst>
            <pc:docMk/>
            <pc:sldMk cId="3722101682" sldId="259"/>
            <ac:spMk id="18435" creationId="{CD6C59AF-7686-B642-BF54-DCE73D9460E8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7:45.240" v="230"/>
          <ac:spMkLst>
            <pc:docMk/>
            <pc:sldMk cId="3722101682" sldId="259"/>
            <ac:spMk id="18441" creationId="{2C61293E-6EBE-43EF-A52C-9BEBFD7679D4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7:45.240" v="230"/>
          <ac:spMkLst>
            <pc:docMk/>
            <pc:sldMk cId="3722101682" sldId="259"/>
            <ac:spMk id="18443" creationId="{21540236-BFD5-4A9D-8840-4703E7F76825}"/>
          </ac:spMkLst>
        </pc:spChg>
        <pc:picChg chg="add">
          <ac:chgData name="Johnson, Kathy" userId="S::kjohnson@gwinnetttech.edu::bc454295-a45c-4866-b0f4-dd150e906dc9" providerId="AD" clId="Web-{80044D2D-2D36-0CE3-6160-4952E7DCF1C6}" dt="2023-11-01T02:37:45.240" v="230"/>
          <ac:picMkLst>
            <pc:docMk/>
            <pc:sldMk cId="3722101682" sldId="259"/>
            <ac:picMk id="18437" creationId="{BC3A83B8-EE1D-CCA6-470D-0DD3A3DCF393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22:03.838" v="89"/>
        <pc:sldMkLst>
          <pc:docMk/>
          <pc:sldMk cId="2746492184" sldId="260"/>
        </pc:sldMkLst>
        <pc:spChg chg="mod ord">
          <ac:chgData name="Johnson, Kathy" userId="S::kjohnson@gwinnetttech.edu::bc454295-a45c-4866-b0f4-dd150e906dc9" providerId="AD" clId="Web-{80044D2D-2D36-0CE3-6160-4952E7DCF1C6}" dt="2023-11-01T02:22:03.838" v="89"/>
          <ac:spMkLst>
            <pc:docMk/>
            <pc:sldMk cId="2746492184" sldId="260"/>
            <ac:spMk id="21506" creationId="{05650E59-9237-5942-A26A-DCF2923906B9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22:03.838" v="89"/>
          <ac:spMkLst>
            <pc:docMk/>
            <pc:sldMk cId="2746492184" sldId="260"/>
            <ac:spMk id="21507" creationId="{A4803701-7381-CD4A-9847-40A7A90B2A44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2:03.838" v="89"/>
          <ac:spMkLst>
            <pc:docMk/>
            <pc:sldMk cId="2746492184" sldId="260"/>
            <ac:spMk id="21512" creationId="{777A147A-9ED8-46B4-8660-1B3C2AA880B5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2:03.838" v="89"/>
          <ac:spMkLst>
            <pc:docMk/>
            <pc:sldMk cId="2746492184" sldId="260"/>
            <ac:spMk id="21514" creationId="{5D6C15A0-C087-4593-8414-2B4EC1CDC3DE}"/>
          </ac:spMkLst>
        </pc:sp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25:52.548" v="106"/>
        <pc:sldMkLst>
          <pc:docMk/>
          <pc:sldMk cId="3893422868" sldId="261"/>
        </pc:sldMkLst>
        <pc:spChg chg="mod ord">
          <ac:chgData name="Johnson, Kathy" userId="S::kjohnson@gwinnetttech.edu::bc454295-a45c-4866-b0f4-dd150e906dc9" providerId="AD" clId="Web-{80044D2D-2D36-0CE3-6160-4952E7DCF1C6}" dt="2023-11-01T02:25:52.548" v="106"/>
          <ac:spMkLst>
            <pc:docMk/>
            <pc:sldMk cId="3893422868" sldId="261"/>
            <ac:spMk id="25602" creationId="{C90DE75F-4751-CF42-B60A-CF8707E95BAD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25:52.548" v="106"/>
          <ac:spMkLst>
            <pc:docMk/>
            <pc:sldMk cId="3893422868" sldId="261"/>
            <ac:spMk id="25603" creationId="{7AFB3E62-1A30-264B-8E61-5F728643595C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5:52.548" v="106"/>
          <ac:spMkLst>
            <pc:docMk/>
            <pc:sldMk cId="3893422868" sldId="261"/>
            <ac:spMk id="25608" creationId="{777A147A-9ED8-46B4-8660-1B3C2AA880B5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5:52.548" v="106"/>
          <ac:spMkLst>
            <pc:docMk/>
            <pc:sldMk cId="3893422868" sldId="261"/>
            <ac:spMk id="25610" creationId="{5D6C15A0-C087-4593-8414-2B4EC1CDC3DE}"/>
          </ac:spMkLst>
        </pc:spChg>
      </pc:sldChg>
      <pc:sldChg chg="addSp delSp modSp mod setBg modClrScheme chgLayout">
        <pc:chgData name="Johnson, Kathy" userId="S::kjohnson@gwinnetttech.edu::bc454295-a45c-4866-b0f4-dd150e906dc9" providerId="AD" clId="Web-{80044D2D-2D36-0CE3-6160-4952E7DCF1C6}" dt="2023-11-01T02:16:56.580" v="84"/>
        <pc:sldMkLst>
          <pc:docMk/>
          <pc:sldMk cId="3818848232" sldId="262"/>
        </pc:sldMkLst>
        <pc:spChg chg="mod ord">
          <ac:chgData name="Johnson, Kathy" userId="S::kjohnson@gwinnetttech.edu::bc454295-a45c-4866-b0f4-dd150e906dc9" providerId="AD" clId="Web-{80044D2D-2D36-0CE3-6160-4952E7DCF1C6}" dt="2023-11-01T02:16:56.580" v="84"/>
          <ac:spMkLst>
            <pc:docMk/>
            <pc:sldMk cId="3818848232" sldId="262"/>
            <ac:spMk id="12291" creationId="{8F9DC652-E881-2C41-80FA-0128D02FF574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16:56.580" v="84"/>
          <ac:spMkLst>
            <pc:docMk/>
            <pc:sldMk cId="3818848232" sldId="262"/>
            <ac:spMk id="12292" creationId="{EDE2BCD7-1B49-824C-B67D-8EB1AB578273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6:44.095" v="81"/>
          <ac:spMkLst>
            <pc:docMk/>
            <pc:sldMk cId="3818848232" sldId="262"/>
            <ac:spMk id="12297" creationId="{C0763A76-9F1C-4FC5-82B7-DD475DA461B2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6:44.095" v="81"/>
          <ac:spMkLst>
            <pc:docMk/>
            <pc:sldMk cId="3818848232" sldId="262"/>
            <ac:spMk id="12299" creationId="{E81BF4F6-F2CF-4984-9D14-D6966D92F99F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6:56.580" v="83"/>
          <ac:spMkLst>
            <pc:docMk/>
            <pc:sldMk cId="3818848232" sldId="262"/>
            <ac:spMk id="12301" creationId="{8D6EA299-0840-6DEA-E670-C49AEBC87E89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6:56.580" v="83"/>
          <ac:spMkLst>
            <pc:docMk/>
            <pc:sldMk cId="3818848232" sldId="262"/>
            <ac:spMk id="12302" creationId="{AE3A741D-C19B-960A-5803-1C5887147820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6:56.580" v="83"/>
          <ac:spMkLst>
            <pc:docMk/>
            <pc:sldMk cId="3818848232" sldId="262"/>
            <ac:spMk id="12303" creationId="{DC39DE25-0E4E-0AA7-0932-1D78C2372786}"/>
          </ac:spMkLst>
        </pc:spChg>
        <pc:grpChg chg="add">
          <ac:chgData name="Johnson, Kathy" userId="S::kjohnson@gwinnetttech.edu::bc454295-a45c-4866-b0f4-dd150e906dc9" providerId="AD" clId="Web-{80044D2D-2D36-0CE3-6160-4952E7DCF1C6}" dt="2023-11-01T02:16:56.580" v="84"/>
          <ac:grpSpMkLst>
            <pc:docMk/>
            <pc:sldMk cId="3818848232" sldId="262"/>
            <ac:grpSpMk id="12305" creationId="{5EFBDE31-BB3E-6CFC-23CD-B5976DA38438}"/>
          </ac:grpSpMkLst>
        </pc:grpChg>
        <pc:picChg chg="mod ord">
          <ac:chgData name="Johnson, Kathy" userId="S::kjohnson@gwinnetttech.edu::bc454295-a45c-4866-b0f4-dd150e906dc9" providerId="AD" clId="Web-{80044D2D-2D36-0CE3-6160-4952E7DCF1C6}" dt="2023-11-01T02:16:56.580" v="84"/>
          <ac:picMkLst>
            <pc:docMk/>
            <pc:sldMk cId="3818848232" sldId="262"/>
            <ac:picMk id="12290" creationId="{258BAF81-6B05-9442-BAC2-681162BF2ECD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80044D2D-2D36-0CE3-6160-4952E7DCF1C6}" dt="2023-11-01T02:24:41.280" v="97"/>
        <pc:sldMkLst>
          <pc:docMk/>
          <pc:sldMk cId="2080233351" sldId="263"/>
        </pc:sldMkLst>
        <pc:spChg chg="mod ord">
          <ac:chgData name="Johnson, Kathy" userId="S::kjohnson@gwinnetttech.edu::bc454295-a45c-4866-b0f4-dd150e906dc9" providerId="AD" clId="Web-{80044D2D-2D36-0CE3-6160-4952E7DCF1C6}" dt="2023-11-01T02:24:41.280" v="97"/>
          <ac:spMkLst>
            <pc:docMk/>
            <pc:sldMk cId="2080233351" sldId="263"/>
            <ac:spMk id="23554" creationId="{4B1532CF-5F8E-854E-9C18-27A9BD73EC0E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24:41.280" v="97"/>
          <ac:spMkLst>
            <pc:docMk/>
            <pc:sldMk cId="2080233351" sldId="263"/>
            <ac:spMk id="23555" creationId="{A84174E6-6202-2747-AEC6-103B36A9CBE6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24:41.265" v="96"/>
          <ac:spMkLst>
            <pc:docMk/>
            <pc:sldMk cId="2080233351" sldId="263"/>
            <ac:spMk id="23560" creationId="{AAAE94E3-A7DB-4868-B1E3-E49703488BBC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24:41.265" v="96"/>
          <ac:spMkLst>
            <pc:docMk/>
            <pc:sldMk cId="2080233351" sldId="263"/>
            <ac:spMk id="23566" creationId="{3873B707-463F-40B0-8227-E8CC6C67EB25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24:41.265" v="96"/>
          <ac:spMkLst>
            <pc:docMk/>
            <pc:sldMk cId="2080233351" sldId="263"/>
            <ac:spMk id="23568" creationId="{C13237C8-E62C-4F0D-A318-BD6FB6C2D138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24:41.265" v="96"/>
          <ac:spMkLst>
            <pc:docMk/>
            <pc:sldMk cId="2080233351" sldId="263"/>
            <ac:spMk id="23570" creationId="{19C9EAEA-39D0-4B0E-A0EB-51E7B26740B1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24:41.265" v="96"/>
          <ac:spMkLst>
            <pc:docMk/>
            <pc:sldMk cId="2080233351" sldId="263"/>
            <ac:spMk id="23572" creationId="{8CB5D2D7-DF65-4E86-BFBA-FFB9B5ACEB64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4:41.280" v="97"/>
          <ac:spMkLst>
            <pc:docMk/>
            <pc:sldMk cId="2080233351" sldId="263"/>
            <ac:spMk id="23574" creationId="{5AC1364A-3E3D-4F0D-8776-78AF3A270DD6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4:41.280" v="97"/>
          <ac:spMkLst>
            <pc:docMk/>
            <pc:sldMk cId="2080233351" sldId="263"/>
            <ac:spMk id="23575" creationId="{3FCFB1DE-0B7E-48CC-BA90-B2AB0889F9D6}"/>
          </ac:spMkLst>
        </pc:spChg>
        <pc:grpChg chg="add del">
          <ac:chgData name="Johnson, Kathy" userId="S::kjohnson@gwinnetttech.edu::bc454295-a45c-4866-b0f4-dd150e906dc9" providerId="AD" clId="Web-{80044D2D-2D36-0CE3-6160-4952E7DCF1C6}" dt="2023-11-01T02:24:41.265" v="96"/>
          <ac:grpSpMkLst>
            <pc:docMk/>
            <pc:sldMk cId="2080233351" sldId="263"/>
            <ac:grpSpMk id="23562" creationId="{1DE889C7-FAD6-4397-98E2-05D503484459}"/>
          </ac:grpSpMkLst>
        </pc:grpChg>
        <pc:picChg chg="add mod ord">
          <ac:chgData name="Johnson, Kathy" userId="S::kjohnson@gwinnetttech.edu::bc454295-a45c-4866-b0f4-dd150e906dc9" providerId="AD" clId="Web-{80044D2D-2D36-0CE3-6160-4952E7DCF1C6}" dt="2023-11-01T02:24:41.280" v="97"/>
          <ac:picMkLst>
            <pc:docMk/>
            <pc:sldMk cId="2080233351" sldId="263"/>
            <ac:picMk id="2" creationId="{1C743643-4C38-4D73-F4DF-D6F4B9225393}"/>
          </ac:picMkLst>
        </pc:picChg>
        <pc:picChg chg="add mod">
          <ac:chgData name="Johnson, Kathy" userId="S::kjohnson@gwinnetttech.edu::bc454295-a45c-4866-b0f4-dd150e906dc9" providerId="AD" clId="Web-{80044D2D-2D36-0CE3-6160-4952E7DCF1C6}" dt="2023-11-01T02:24:41.280" v="97"/>
          <ac:picMkLst>
            <pc:docMk/>
            <pc:sldMk cId="2080233351" sldId="263"/>
            <ac:picMk id="3" creationId="{4732204B-181F-EFEE-41D5-DCAAAFD29CE8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12:23.181" v="39" actId="20577"/>
        <pc:sldMkLst>
          <pc:docMk/>
          <pc:sldMk cId="1786702595" sldId="264"/>
        </pc:sldMkLst>
        <pc:spChg chg="mod ord">
          <ac:chgData name="Johnson, Kathy" userId="S::kjohnson@gwinnetttech.edu::bc454295-a45c-4866-b0f4-dd150e906dc9" providerId="AD" clId="Web-{80044D2D-2D36-0CE3-6160-4952E7DCF1C6}" dt="2023-11-01T02:11:54.649" v="29" actId="20577"/>
          <ac:spMkLst>
            <pc:docMk/>
            <pc:sldMk cId="1786702595" sldId="264"/>
            <ac:spMk id="7170" creationId="{7EA426C4-A70D-974B-AEAC-2376F9DD83D5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12:23.181" v="39" actId="20577"/>
          <ac:spMkLst>
            <pc:docMk/>
            <pc:sldMk cId="1786702595" sldId="264"/>
            <ac:spMk id="7171" creationId="{9111174E-2286-584C-88E2-7F9557CAC7E7}"/>
          </ac:spMkLst>
        </pc:spChg>
        <pc:picChg chg="add">
          <ac:chgData name="Johnson, Kathy" userId="S::kjohnson@gwinnetttech.edu::bc454295-a45c-4866-b0f4-dd150e906dc9" providerId="AD" clId="Web-{80044D2D-2D36-0CE3-6160-4952E7DCF1C6}" dt="2023-11-01T02:10:09.693" v="10"/>
          <ac:picMkLst>
            <pc:docMk/>
            <pc:sldMk cId="1786702595" sldId="264"/>
            <ac:picMk id="7173" creationId="{A6F65914-4C0F-6A66-346F-87D238B7194B}"/>
          </ac:picMkLst>
        </pc:picChg>
        <pc:cxnChg chg="add">
          <ac:chgData name="Johnson, Kathy" userId="S::kjohnson@gwinnetttech.edu::bc454295-a45c-4866-b0f4-dd150e906dc9" providerId="AD" clId="Web-{80044D2D-2D36-0CE3-6160-4952E7DCF1C6}" dt="2023-11-01T02:10:09.693" v="10"/>
          <ac:cxnSpMkLst>
            <pc:docMk/>
            <pc:sldMk cId="1786702595" sldId="264"/>
            <ac:cxnSpMk id="7177" creationId="{1503BFE4-729B-D9D0-C17B-501E6AF1127A}"/>
          </ac:cxnSpMkLst>
        </pc:cxnChg>
      </pc:sldChg>
      <pc:sldChg chg="modSp mod modClrScheme chgLayout">
        <pc:chgData name="Johnson, Kathy" userId="S::kjohnson@gwinnetttech.edu::bc454295-a45c-4866-b0f4-dd150e906dc9" providerId="AD" clId="Web-{80044D2D-2D36-0CE3-6160-4952E7DCF1C6}" dt="2023-11-01T02:07:43.314" v="2"/>
        <pc:sldMkLst>
          <pc:docMk/>
          <pc:sldMk cId="3592614156" sldId="265"/>
        </pc:sldMkLst>
        <pc:spChg chg="mod ord">
          <ac:chgData name="Johnson, Kathy" userId="S::kjohnson@gwinnetttech.edu::bc454295-a45c-4866-b0f4-dd150e906dc9" providerId="AD" clId="Web-{80044D2D-2D36-0CE3-6160-4952E7DCF1C6}" dt="2023-11-01T02:07:23.001" v="0"/>
          <ac:spMkLst>
            <pc:docMk/>
            <pc:sldMk cId="3592614156" sldId="265"/>
            <ac:spMk id="17410" creationId="{E43B0B9B-56D4-DF4C-96F5-08F23B831BAE}"/>
          </ac:spMkLst>
        </pc:spChg>
        <pc:picChg chg="mod ord">
          <ac:chgData name="Johnson, Kathy" userId="S::kjohnson@gwinnetttech.edu::bc454295-a45c-4866-b0f4-dd150e906dc9" providerId="AD" clId="Web-{80044D2D-2D36-0CE3-6160-4952E7DCF1C6}" dt="2023-11-01T02:07:23.001" v="0"/>
          <ac:picMkLst>
            <pc:docMk/>
            <pc:sldMk cId="3592614156" sldId="265"/>
            <ac:picMk id="17411" creationId="{79018A38-D703-644B-A63D-373033742EA6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21:36.572" v="87"/>
        <pc:sldMkLst>
          <pc:docMk/>
          <pc:sldMk cId="3386168015" sldId="266"/>
        </pc:sldMkLst>
        <pc:spChg chg="mod ord">
          <ac:chgData name="Johnson, Kathy" userId="S::kjohnson@gwinnetttech.edu::bc454295-a45c-4866-b0f4-dd150e906dc9" providerId="AD" clId="Web-{80044D2D-2D36-0CE3-6160-4952E7DCF1C6}" dt="2023-11-01T02:21:36.572" v="87"/>
          <ac:spMkLst>
            <pc:docMk/>
            <pc:sldMk cId="3386168015" sldId="266"/>
            <ac:spMk id="19458" creationId="{3517D8CA-E91C-4A40-8CE4-3CFC1A13AD66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1:36.572" v="87"/>
          <ac:spMkLst>
            <pc:docMk/>
            <pc:sldMk cId="3386168015" sldId="266"/>
            <ac:spMk id="19464" creationId="{D4771268-CB57-404A-9271-370EB28F6090}"/>
          </ac:spMkLst>
        </pc:spChg>
        <pc:picChg chg="mod ord">
          <ac:chgData name="Johnson, Kathy" userId="S::kjohnson@gwinnetttech.edu::bc454295-a45c-4866-b0f4-dd150e906dc9" providerId="AD" clId="Web-{80044D2D-2D36-0CE3-6160-4952E7DCF1C6}" dt="2023-11-01T02:21:36.572" v="87"/>
          <ac:picMkLst>
            <pc:docMk/>
            <pc:sldMk cId="3386168015" sldId="266"/>
            <ac:picMk id="19459" creationId="{E8E9A105-B846-DC46-B1EA-2102E89B27FD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80044D2D-2D36-0CE3-6160-4952E7DCF1C6}" dt="2023-11-01T02:39:09.227" v="239" actId="20577"/>
        <pc:sldMkLst>
          <pc:docMk/>
          <pc:sldMk cId="414439027" sldId="267"/>
        </pc:sldMkLst>
        <pc:spChg chg="mod ord">
          <ac:chgData name="Johnson, Kathy" userId="S::kjohnson@gwinnetttech.edu::bc454295-a45c-4866-b0f4-dd150e906dc9" providerId="AD" clId="Web-{80044D2D-2D36-0CE3-6160-4952E7DCF1C6}" dt="2023-11-01T02:39:09.227" v="239" actId="20577"/>
          <ac:spMkLst>
            <pc:docMk/>
            <pc:sldMk cId="414439027" sldId="267"/>
            <ac:spMk id="13314" creationId="{BE035E31-0F71-B443-A9C5-0F7719646FD9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38:41.726" v="231"/>
          <ac:spMkLst>
            <pc:docMk/>
            <pc:sldMk cId="414439027" sldId="267"/>
            <ac:spMk id="13315" creationId="{645E5829-7A2A-9A48-AD22-FF008C89ED95}"/>
          </ac:spMkLst>
        </pc:spChg>
        <pc:picChg chg="add mod">
          <ac:chgData name="Johnson, Kathy" userId="S::kjohnson@gwinnetttech.edu::bc454295-a45c-4866-b0f4-dd150e906dc9" providerId="AD" clId="Web-{80044D2D-2D36-0CE3-6160-4952E7DCF1C6}" dt="2023-11-01T02:38:41.726" v="231"/>
          <ac:picMkLst>
            <pc:docMk/>
            <pc:sldMk cId="414439027" sldId="267"/>
            <ac:picMk id="13317" creationId="{F114FC36-A28F-786C-E11C-EA4EEFC16A62}"/>
          </ac:picMkLst>
        </pc:picChg>
        <pc:cxnChg chg="add del">
          <ac:chgData name="Johnson, Kathy" userId="S::kjohnson@gwinnetttech.edu::bc454295-a45c-4866-b0f4-dd150e906dc9" providerId="AD" clId="Web-{80044D2D-2D36-0CE3-6160-4952E7DCF1C6}" dt="2023-11-01T02:38:41.726" v="231"/>
          <ac:cxnSpMkLst>
            <pc:docMk/>
            <pc:sldMk cId="414439027" sldId="267"/>
            <ac:cxnSpMk id="13321" creationId="{249EDD1B-F94D-B4E6-ACAA-566B9A26FDE3}"/>
          </ac:cxnSpMkLst>
        </pc:cxnChg>
      </pc:sldChg>
      <pc:sldChg chg="addSp modSp mod ord setBg modClrScheme chgLayout">
        <pc:chgData name="Johnson, Kathy" userId="S::kjohnson@gwinnetttech.edu::bc454295-a45c-4866-b0f4-dd150e906dc9" providerId="AD" clId="Web-{80044D2D-2D36-0CE3-6160-4952E7DCF1C6}" dt="2023-11-01T02:34:12.969" v="176" actId="20577"/>
        <pc:sldMkLst>
          <pc:docMk/>
          <pc:sldMk cId="658957636" sldId="269"/>
        </pc:sldMkLst>
        <pc:spChg chg="mod ord">
          <ac:chgData name="Johnson, Kathy" userId="S::kjohnson@gwinnetttech.edu::bc454295-a45c-4866-b0f4-dd150e906dc9" providerId="AD" clId="Web-{80044D2D-2D36-0CE3-6160-4952E7DCF1C6}" dt="2023-11-01T02:34:12.969" v="176" actId="20577"/>
          <ac:spMkLst>
            <pc:docMk/>
            <pc:sldMk cId="658957636" sldId="269"/>
            <ac:spMk id="14338" creationId="{6638471C-4FCC-404F-9D81-CAC90701A32F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19:15.912" v="86"/>
          <ac:spMkLst>
            <pc:docMk/>
            <pc:sldMk cId="658957636" sldId="269"/>
            <ac:spMk id="14339" creationId="{825C1D22-EB67-054E-B01A-1868E34025BC}"/>
          </ac:spMkLst>
        </pc:spChg>
        <pc:spChg chg="ord">
          <ac:chgData name="Johnson, Kathy" userId="S::kjohnson@gwinnetttech.edu::bc454295-a45c-4866-b0f4-dd150e906dc9" providerId="AD" clId="Web-{80044D2D-2D36-0CE3-6160-4952E7DCF1C6}" dt="2023-11-01T02:19:15.912" v="86"/>
          <ac:spMkLst>
            <pc:docMk/>
            <pc:sldMk cId="658957636" sldId="269"/>
            <ac:spMk id="14340" creationId="{407BD0D2-AB9F-904C-839E-80F5AF8AC5FC}"/>
          </ac:spMkLst>
        </pc:spChg>
        <pc:picChg chg="mod">
          <ac:chgData name="Johnson, Kathy" userId="S::kjohnson@gwinnetttech.edu::bc454295-a45c-4866-b0f4-dd150e906dc9" providerId="AD" clId="Web-{80044D2D-2D36-0CE3-6160-4952E7DCF1C6}" dt="2023-11-01T02:19:15.912" v="86"/>
          <ac:picMkLst>
            <pc:docMk/>
            <pc:sldMk cId="658957636" sldId="269"/>
            <ac:picMk id="14341" creationId="{30F6DEF3-55D7-2B4F-A2FD-3B6AA8F28602}"/>
          </ac:picMkLst>
        </pc:picChg>
        <pc:picChg chg="mod">
          <ac:chgData name="Johnson, Kathy" userId="S::kjohnson@gwinnetttech.edu::bc454295-a45c-4866-b0f4-dd150e906dc9" providerId="AD" clId="Web-{80044D2D-2D36-0CE3-6160-4952E7DCF1C6}" dt="2023-11-01T02:19:15.912" v="86"/>
          <ac:picMkLst>
            <pc:docMk/>
            <pc:sldMk cId="658957636" sldId="269"/>
            <ac:picMk id="14342" creationId="{1ECA02F4-ECF7-C846-96EF-58AA6EE88F30}"/>
          </ac:picMkLst>
        </pc:picChg>
        <pc:cxnChg chg="add">
          <ac:chgData name="Johnson, Kathy" userId="S::kjohnson@gwinnetttech.edu::bc454295-a45c-4866-b0f4-dd150e906dc9" providerId="AD" clId="Web-{80044D2D-2D36-0CE3-6160-4952E7DCF1C6}" dt="2023-11-01T02:19:15.912" v="86"/>
          <ac:cxnSpMkLst>
            <pc:docMk/>
            <pc:sldMk cId="658957636" sldId="269"/>
            <ac:cxnSpMk id="14347" creationId="{1503BFE4-729B-D9D0-C17B-501E6AF1127A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80044D2D-2D36-0CE3-6160-4952E7DCF1C6}" dt="2023-11-01T02:31:52.605" v="144"/>
        <pc:sldMkLst>
          <pc:docMk/>
          <pc:sldMk cId="1569625456" sldId="270"/>
        </pc:sldMkLst>
        <pc:spChg chg="mod ord">
          <ac:chgData name="Johnson, Kathy" userId="S::kjohnson@gwinnetttech.edu::bc454295-a45c-4866-b0f4-dd150e906dc9" providerId="AD" clId="Web-{80044D2D-2D36-0CE3-6160-4952E7DCF1C6}" dt="2023-11-01T02:31:52.605" v="144"/>
          <ac:spMkLst>
            <pc:docMk/>
            <pc:sldMk cId="1569625456" sldId="270"/>
            <ac:spMk id="29698" creationId="{351E7EDF-BAF3-E04B-ABA2-1F6BF6329363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31:52.605" v="144"/>
          <ac:spMkLst>
            <pc:docMk/>
            <pc:sldMk cId="1569625456" sldId="270"/>
            <ac:spMk id="29699" creationId="{82A5A149-8F54-1C4F-9D74-23B9FDE49ED9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31:52.605" v="144"/>
          <ac:spMkLst>
            <pc:docMk/>
            <pc:sldMk cId="1569625456" sldId="270"/>
            <ac:spMk id="29704" creationId="{AC17DE74-01C9-4859-B65A-85CF999E8580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31:52.605" v="144"/>
          <ac:spMkLst>
            <pc:docMk/>
            <pc:sldMk cId="1569625456" sldId="270"/>
            <ac:spMk id="29706" creationId="{068C0432-0E90-4CC1-8CD3-D44A90DF07EF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1:52.605" v="144"/>
          <ac:spMkLst>
            <pc:docMk/>
            <pc:sldMk cId="1569625456" sldId="270"/>
            <ac:spMk id="29711" creationId="{743AA782-23D1-4521-8CAD-47662984AA08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1:52.605" v="144"/>
          <ac:spMkLst>
            <pc:docMk/>
            <pc:sldMk cId="1569625456" sldId="270"/>
            <ac:spMk id="29713" creationId="{650D18FE-0824-4A46-B22C-A86B52E5780A}"/>
          </ac:spMkLst>
        </pc:spChg>
        <pc:picChg chg="add mod">
          <ac:chgData name="Johnson, Kathy" userId="S::kjohnson@gwinnetttech.edu::bc454295-a45c-4866-b0f4-dd150e906dc9" providerId="AD" clId="Web-{80044D2D-2D36-0CE3-6160-4952E7DCF1C6}" dt="2023-11-01T02:31:52.605" v="144"/>
          <ac:picMkLst>
            <pc:docMk/>
            <pc:sldMk cId="1569625456" sldId="270"/>
            <ac:picMk id="2" creationId="{E9984D37-54DB-D459-1B63-4A90CD41BBE9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32:20.325" v="161"/>
        <pc:sldMkLst>
          <pc:docMk/>
          <pc:sldMk cId="312300518" sldId="271"/>
        </pc:sldMkLst>
        <pc:spChg chg="mod ord">
          <ac:chgData name="Johnson, Kathy" userId="S::kjohnson@gwinnetttech.edu::bc454295-a45c-4866-b0f4-dd150e906dc9" providerId="AD" clId="Web-{80044D2D-2D36-0CE3-6160-4952E7DCF1C6}" dt="2023-11-01T02:32:20.325" v="161"/>
          <ac:spMkLst>
            <pc:docMk/>
            <pc:sldMk cId="312300518" sldId="271"/>
            <ac:spMk id="30722" creationId="{42E03A82-9FB6-0340-B768-E5F20BD2C374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32:20.325" v="161"/>
          <ac:spMkLst>
            <pc:docMk/>
            <pc:sldMk cId="312300518" sldId="271"/>
            <ac:spMk id="30723" creationId="{FFBFCB95-42C0-B841-83F0-E0C80488E119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2:20.325" v="161"/>
          <ac:spMkLst>
            <pc:docMk/>
            <pc:sldMk cId="312300518" sldId="271"/>
            <ac:spMk id="30729" creationId="{2C61293E-6EBE-43EF-A52C-9BEBFD7679D4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2:20.325" v="161"/>
          <ac:spMkLst>
            <pc:docMk/>
            <pc:sldMk cId="312300518" sldId="271"/>
            <ac:spMk id="30731" creationId="{21540236-BFD5-4A9D-8840-4703E7F76825}"/>
          </ac:spMkLst>
        </pc:spChg>
        <pc:picChg chg="add">
          <ac:chgData name="Johnson, Kathy" userId="S::kjohnson@gwinnetttech.edu::bc454295-a45c-4866-b0f4-dd150e906dc9" providerId="AD" clId="Web-{80044D2D-2D36-0CE3-6160-4952E7DCF1C6}" dt="2023-11-01T02:32:20.325" v="161"/>
          <ac:picMkLst>
            <pc:docMk/>
            <pc:sldMk cId="312300518" sldId="271"/>
            <ac:picMk id="30725" creationId="{3F265CF7-5CEC-E3A8-70B0-548F4BFEA495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32:50.482" v="167"/>
        <pc:sldMkLst>
          <pc:docMk/>
          <pc:sldMk cId="467577817" sldId="273"/>
        </pc:sldMkLst>
        <pc:spChg chg="mod ord">
          <ac:chgData name="Johnson, Kathy" userId="S::kjohnson@gwinnetttech.edu::bc454295-a45c-4866-b0f4-dd150e906dc9" providerId="AD" clId="Web-{80044D2D-2D36-0CE3-6160-4952E7DCF1C6}" dt="2023-11-01T02:32:50.482" v="167"/>
          <ac:spMkLst>
            <pc:docMk/>
            <pc:sldMk cId="467577817" sldId="273"/>
            <ac:spMk id="31746" creationId="{210B3E89-715A-C742-AB5C-75A800D02819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32:50.482" v="167"/>
          <ac:spMkLst>
            <pc:docMk/>
            <pc:sldMk cId="467577817" sldId="273"/>
            <ac:spMk id="31747" creationId="{70C2390D-BB15-D54A-865D-72D44E163EB6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2:50.482" v="167"/>
          <ac:spMkLst>
            <pc:docMk/>
            <pc:sldMk cId="467577817" sldId="273"/>
            <ac:spMk id="31752" creationId="{777A147A-9ED8-46B4-8660-1B3C2AA880B5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2:50.482" v="167"/>
          <ac:spMkLst>
            <pc:docMk/>
            <pc:sldMk cId="467577817" sldId="273"/>
            <ac:spMk id="31754" creationId="{5D6C15A0-C087-4593-8414-2B4EC1CDC3DE}"/>
          </ac:spMkLst>
        </pc:sp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25:23" v="98"/>
        <pc:sldMkLst>
          <pc:docMk/>
          <pc:sldMk cId="860006819" sldId="275"/>
        </pc:sldMkLst>
        <pc:spChg chg="mod ord">
          <ac:chgData name="Johnson, Kathy" userId="S::kjohnson@gwinnetttech.edu::bc454295-a45c-4866-b0f4-dd150e906dc9" providerId="AD" clId="Web-{80044D2D-2D36-0CE3-6160-4952E7DCF1C6}" dt="2023-11-01T02:25:23" v="98"/>
          <ac:spMkLst>
            <pc:docMk/>
            <pc:sldMk cId="860006819" sldId="275"/>
            <ac:spMk id="24578" creationId="{ADBD0BB7-7651-F147-A07D-F1350B2004F1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25:23" v="98"/>
          <ac:spMkLst>
            <pc:docMk/>
            <pc:sldMk cId="860006819" sldId="275"/>
            <ac:spMk id="24579" creationId="{7466793D-5186-5A43-BDE8-AEA3F9A66D17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5:23" v="98"/>
          <ac:spMkLst>
            <pc:docMk/>
            <pc:sldMk cId="860006819" sldId="275"/>
            <ac:spMk id="24584" creationId="{777A147A-9ED8-46B4-8660-1B3C2AA880B5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5:23" v="98"/>
          <ac:spMkLst>
            <pc:docMk/>
            <pc:sldMk cId="860006819" sldId="275"/>
            <ac:spMk id="24586" creationId="{5D6C15A0-C087-4593-8414-2B4EC1CDC3DE}"/>
          </ac:spMkLst>
        </pc:sp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35:11.877" v="193"/>
        <pc:sldMkLst>
          <pc:docMk/>
          <pc:sldMk cId="2982999536" sldId="278"/>
        </pc:sldMkLst>
        <pc:spChg chg="mod ord">
          <ac:chgData name="Johnson, Kathy" userId="S::kjohnson@gwinnetttech.edu::bc454295-a45c-4866-b0f4-dd150e906dc9" providerId="AD" clId="Web-{80044D2D-2D36-0CE3-6160-4952E7DCF1C6}" dt="2023-11-01T02:35:11.877" v="193"/>
          <ac:spMkLst>
            <pc:docMk/>
            <pc:sldMk cId="2982999536" sldId="278"/>
            <ac:spMk id="32770" creationId="{09F39644-9729-574E-B4AD-453E13A39DB5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35:11.877" v="193"/>
          <ac:spMkLst>
            <pc:docMk/>
            <pc:sldMk cId="2982999536" sldId="278"/>
            <ac:spMk id="32771" creationId="{9AE1A4FF-C0F6-E14A-A670-468D0AD489E7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5:11.877" v="193"/>
          <ac:spMkLst>
            <pc:docMk/>
            <pc:sldMk cId="2982999536" sldId="278"/>
            <ac:spMk id="32776" creationId="{2B97F24A-32CE-4C1C-A50D-3016B394DCFB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5:11.877" v="193"/>
          <ac:spMkLst>
            <pc:docMk/>
            <pc:sldMk cId="2982999536" sldId="278"/>
            <ac:spMk id="32778" creationId="{CD8B4F24-440B-49E9-B85D-733523DC064B}"/>
          </ac:spMkLst>
        </pc:spChg>
        <pc:picChg chg="add mod">
          <ac:chgData name="Johnson, Kathy" userId="S::kjohnson@gwinnetttech.edu::bc454295-a45c-4866-b0f4-dd150e906dc9" providerId="AD" clId="Web-{80044D2D-2D36-0CE3-6160-4952E7DCF1C6}" dt="2023-11-01T02:35:11.877" v="193"/>
          <ac:picMkLst>
            <pc:docMk/>
            <pc:sldMk cId="2982999536" sldId="278"/>
            <ac:picMk id="2" creationId="{9D84D255-3D4B-41EE-8522-246845BBBBE7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35:51.409" v="209" actId="20577"/>
        <pc:sldMkLst>
          <pc:docMk/>
          <pc:sldMk cId="2837750238" sldId="280"/>
        </pc:sldMkLst>
        <pc:spChg chg="mod ord">
          <ac:chgData name="Johnson, Kathy" userId="S::kjohnson@gwinnetttech.edu::bc454295-a45c-4866-b0f4-dd150e906dc9" providerId="AD" clId="Web-{80044D2D-2D36-0CE3-6160-4952E7DCF1C6}" dt="2023-11-01T02:35:51.409" v="209" actId="20577"/>
          <ac:spMkLst>
            <pc:docMk/>
            <pc:sldMk cId="2837750238" sldId="280"/>
            <ac:spMk id="33794" creationId="{1B1A2F46-347C-0C4C-B510-9DF72F033C55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35:42.674" v="207"/>
          <ac:spMkLst>
            <pc:docMk/>
            <pc:sldMk cId="2837750238" sldId="280"/>
            <ac:spMk id="33795" creationId="{12AA38EC-FD14-9044-8577-C7EEFA53C073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5:42.674" v="207"/>
          <ac:spMkLst>
            <pc:docMk/>
            <pc:sldMk cId="2837750238" sldId="280"/>
            <ac:spMk id="33800" creationId="{777A147A-9ED8-46B4-8660-1B3C2AA880B5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5:42.674" v="207"/>
          <ac:spMkLst>
            <pc:docMk/>
            <pc:sldMk cId="2837750238" sldId="280"/>
            <ac:spMk id="33802" creationId="{5D6C15A0-C087-4593-8414-2B4EC1CDC3DE}"/>
          </ac:spMkLst>
        </pc:sp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13:55.434" v="59" actId="20577"/>
        <pc:sldMkLst>
          <pc:docMk/>
          <pc:sldMk cId="495616615" sldId="308"/>
        </pc:sldMkLst>
        <pc:spChg chg="mod ord">
          <ac:chgData name="Johnson, Kathy" userId="S::kjohnson@gwinnetttech.edu::bc454295-a45c-4866-b0f4-dd150e906dc9" providerId="AD" clId="Web-{80044D2D-2D36-0CE3-6160-4952E7DCF1C6}" dt="2023-11-01T02:13:44.793" v="54"/>
          <ac:spMkLst>
            <pc:docMk/>
            <pc:sldMk cId="495616615" sldId="308"/>
            <ac:spMk id="9218" creationId="{B970003E-EBF2-D24A-8745-E2439C8274EA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13:55.434" v="59" actId="20577"/>
          <ac:spMkLst>
            <pc:docMk/>
            <pc:sldMk cId="495616615" sldId="308"/>
            <ac:spMk id="9219" creationId="{79B0E884-655E-8C41-9D6B-96750DC60BE3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13:44.793" v="54"/>
          <ac:spMkLst>
            <pc:docMk/>
            <pc:sldMk cId="495616615" sldId="308"/>
            <ac:spMk id="9225" creationId="{B210AC1D-4063-4C6E-9528-FA9C4C0C18E6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13:44.793" v="54"/>
          <ac:spMkLst>
            <pc:docMk/>
            <pc:sldMk cId="495616615" sldId="308"/>
            <ac:spMk id="9227" creationId="{02F8C595-E68C-4306-AED8-DC7826A0A506}"/>
          </ac:spMkLst>
        </pc:spChg>
        <pc:picChg chg="add">
          <ac:chgData name="Johnson, Kathy" userId="S::kjohnson@gwinnetttech.edu::bc454295-a45c-4866-b0f4-dd150e906dc9" providerId="AD" clId="Web-{80044D2D-2D36-0CE3-6160-4952E7DCF1C6}" dt="2023-11-01T02:13:44.793" v="54"/>
          <ac:picMkLst>
            <pc:docMk/>
            <pc:sldMk cId="495616615" sldId="308"/>
            <ac:picMk id="9221" creationId="{F9CF764C-E371-92B5-444B-85B1EC45B0CB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80044D2D-2D36-0CE3-6160-4952E7DCF1C6}" dt="2023-11-01T02:13:11.354" v="47" actId="20577"/>
        <pc:sldMkLst>
          <pc:docMk/>
          <pc:sldMk cId="881016492" sldId="310"/>
        </pc:sldMkLst>
        <pc:spChg chg="mod ord">
          <ac:chgData name="Johnson, Kathy" userId="S::kjohnson@gwinnetttech.edu::bc454295-a45c-4866-b0f4-dd150e906dc9" providerId="AD" clId="Web-{80044D2D-2D36-0CE3-6160-4952E7DCF1C6}" dt="2023-11-01T02:12:54.120" v="42"/>
          <ac:spMkLst>
            <pc:docMk/>
            <pc:sldMk cId="881016492" sldId="310"/>
            <ac:spMk id="8194" creationId="{ECA07E75-5DC2-6846-88BD-838F0F20D9F8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13:11.354" v="47" actId="20577"/>
          <ac:spMkLst>
            <pc:docMk/>
            <pc:sldMk cId="881016492" sldId="310"/>
            <ac:spMk id="8195" creationId="{4C98AF7C-C270-C241-BF56-159F954DC5BF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12:54.120" v="42"/>
          <ac:spMkLst>
            <pc:docMk/>
            <pc:sldMk cId="881016492" sldId="310"/>
            <ac:spMk id="8203" creationId="{9F7D5CDA-D291-4307-BF55-1381FED29634}"/>
          </ac:spMkLst>
        </pc:spChg>
        <pc:picChg chg="add del">
          <ac:chgData name="Johnson, Kathy" userId="S::kjohnson@gwinnetttech.edu::bc454295-a45c-4866-b0f4-dd150e906dc9" providerId="AD" clId="Web-{80044D2D-2D36-0CE3-6160-4952E7DCF1C6}" dt="2023-11-01T02:12:54.104" v="41"/>
          <ac:picMkLst>
            <pc:docMk/>
            <pc:sldMk cId="881016492" sldId="310"/>
            <ac:picMk id="8197" creationId="{39EA15E4-534D-A773-84BD-A5E44B87D0C5}"/>
          </ac:picMkLst>
        </pc:picChg>
        <pc:picChg chg="add">
          <ac:chgData name="Johnson, Kathy" userId="S::kjohnson@gwinnetttech.edu::bc454295-a45c-4866-b0f4-dd150e906dc9" providerId="AD" clId="Web-{80044D2D-2D36-0CE3-6160-4952E7DCF1C6}" dt="2023-11-01T02:12:54.120" v="42"/>
          <ac:picMkLst>
            <pc:docMk/>
            <pc:sldMk cId="881016492" sldId="310"/>
            <ac:picMk id="8204" creationId="{551C2427-F220-D4BB-FE2A-8114E9FFD926}"/>
          </ac:picMkLst>
        </pc:picChg>
        <pc:cxnChg chg="add del">
          <ac:chgData name="Johnson, Kathy" userId="S::kjohnson@gwinnetttech.edu::bc454295-a45c-4866-b0f4-dd150e906dc9" providerId="AD" clId="Web-{80044D2D-2D36-0CE3-6160-4952E7DCF1C6}" dt="2023-11-01T02:12:54.104" v="41"/>
          <ac:cxnSpMkLst>
            <pc:docMk/>
            <pc:sldMk cId="881016492" sldId="310"/>
            <ac:cxnSpMk id="8201" creationId="{1503BFE4-729B-D9D0-C17B-501E6AF1127A}"/>
          </ac:cxnSpMkLst>
        </pc:cxnChg>
      </pc:sldChg>
      <pc:sldChg chg="addSp delSp modSp mod setBg modClrScheme setClrOvrMap chgLayout">
        <pc:chgData name="Johnson, Kathy" userId="S::kjohnson@gwinnetttech.edu::bc454295-a45c-4866-b0f4-dd150e906dc9" providerId="AD" clId="Web-{80044D2D-2D36-0CE3-6160-4952E7DCF1C6}" dt="2023-11-01T02:15:34.468" v="76" actId="20577"/>
        <pc:sldMkLst>
          <pc:docMk/>
          <pc:sldMk cId="2331481922" sldId="311"/>
        </pc:sldMkLst>
        <pc:spChg chg="mod ord">
          <ac:chgData name="Johnson, Kathy" userId="S::kjohnson@gwinnetttech.edu::bc454295-a45c-4866-b0f4-dd150e906dc9" providerId="AD" clId="Web-{80044D2D-2D36-0CE3-6160-4952E7DCF1C6}" dt="2023-11-01T02:15:25.124" v="71" actId="20577"/>
          <ac:spMkLst>
            <pc:docMk/>
            <pc:sldMk cId="2331481922" sldId="311"/>
            <ac:spMk id="10243" creationId="{5EEFE10E-2B70-5544-8F3E-C53597222F66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15:34.468" v="76" actId="20577"/>
          <ac:spMkLst>
            <pc:docMk/>
            <pc:sldMk cId="2331481922" sldId="311"/>
            <ac:spMk id="10244" creationId="{102B2A06-B3FB-F241-9E6A-A4BC872FAEDB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4:46.842" v="61"/>
          <ac:spMkLst>
            <pc:docMk/>
            <pc:sldMk cId="2331481922" sldId="311"/>
            <ac:spMk id="10254" creationId="{7B0EAC71-1588-4F05-B8F6-39B63FC638B6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4:46.842" v="61"/>
          <ac:spMkLst>
            <pc:docMk/>
            <pc:sldMk cId="2331481922" sldId="311"/>
            <ac:spMk id="10256" creationId="{B7D0ACE8-8ED8-4CA7-9DDB-B725E80C045F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4:46.842" v="61"/>
          <ac:spMkLst>
            <pc:docMk/>
            <pc:sldMk cId="2331481922" sldId="311"/>
            <ac:spMk id="10258" creationId="{9864AAEA-8DC4-4D15-864C-B53C5B4CCEE0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4:46.842" v="61"/>
          <ac:spMkLst>
            <pc:docMk/>
            <pc:sldMk cId="2331481922" sldId="311"/>
            <ac:spMk id="10260" creationId="{E82F361B-984A-43B6-AFE8-1F14394284E4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4:46.842" v="61"/>
          <ac:spMkLst>
            <pc:docMk/>
            <pc:sldMk cId="2331481922" sldId="311"/>
            <ac:spMk id="10262" creationId="{4F2A6A32-9ADF-4DD4-AEA5-0D1FF0F8B490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15:16.092" v="63"/>
          <ac:spMkLst>
            <pc:docMk/>
            <pc:sldMk cId="2331481922" sldId="311"/>
            <ac:spMk id="10266" creationId="{9D9CE3C4-25D7-403C-9312-F3B39099D298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15:16.108" v="64"/>
          <ac:spMkLst>
            <pc:docMk/>
            <pc:sldMk cId="2331481922" sldId="311"/>
            <ac:spMk id="10276" creationId="{2EEE8F11-3582-44B7-9869-F2D26D7DD9D4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15:16.108" v="64"/>
          <ac:spMkLst>
            <pc:docMk/>
            <pc:sldMk cId="2331481922" sldId="311"/>
            <ac:spMk id="10277" creationId="{2141F1CC-6A53-4BCF-9127-AABB52E2497E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15:16.108" v="64"/>
          <ac:spMkLst>
            <pc:docMk/>
            <pc:sldMk cId="2331481922" sldId="311"/>
            <ac:spMk id="10278" creationId="{561B2B49-7142-4CA8-A929-4671548E6A5A}"/>
          </ac:spMkLst>
        </pc:spChg>
        <pc:grpChg chg="add del">
          <ac:chgData name="Johnson, Kathy" userId="S::kjohnson@gwinnetttech.edu::bc454295-a45c-4866-b0f4-dd150e906dc9" providerId="AD" clId="Web-{80044D2D-2D36-0CE3-6160-4952E7DCF1C6}" dt="2023-11-01T02:15:16.092" v="63"/>
          <ac:grpSpMkLst>
            <pc:docMk/>
            <pc:sldMk cId="2331481922" sldId="311"/>
            <ac:grpSpMk id="10267" creationId="{51AC3D20-E4ED-49E6-AADF-E32D5427ECD0}"/>
          </ac:grpSpMkLst>
        </pc:grpChg>
        <pc:grpChg chg="add del">
          <ac:chgData name="Johnson, Kathy" userId="S::kjohnson@gwinnetttech.edu::bc454295-a45c-4866-b0f4-dd150e906dc9" providerId="AD" clId="Web-{80044D2D-2D36-0CE3-6160-4952E7DCF1C6}" dt="2023-11-01T02:15:16.092" v="63"/>
          <ac:grpSpMkLst>
            <pc:docMk/>
            <pc:sldMk cId="2331481922" sldId="311"/>
            <ac:grpSpMk id="10271" creationId="{2E56C079-9BED-4728-8FAD-2F9E3A179149}"/>
          </ac:grpSpMkLst>
        </pc:grpChg>
        <pc:grpChg chg="add del">
          <ac:chgData name="Johnson, Kathy" userId="S::kjohnson@gwinnetttech.edu::bc454295-a45c-4866-b0f4-dd150e906dc9" providerId="AD" clId="Web-{80044D2D-2D36-0CE3-6160-4952E7DCF1C6}" dt="2023-11-01T02:15:16.092" v="63"/>
          <ac:grpSpMkLst>
            <pc:docMk/>
            <pc:sldMk cId="2331481922" sldId="311"/>
            <ac:grpSpMk id="10274" creationId="{DE51D1B5-E12D-46A1-B0B3-7BAB36C342F8}"/>
          </ac:grpSpMkLst>
        </pc:grpChg>
        <pc:picChg chg="mod ord">
          <ac:chgData name="Johnson, Kathy" userId="S::kjohnson@gwinnetttech.edu::bc454295-a45c-4866-b0f4-dd150e906dc9" providerId="AD" clId="Web-{80044D2D-2D36-0CE3-6160-4952E7DCF1C6}" dt="2023-11-01T02:15:16.108" v="64"/>
          <ac:picMkLst>
            <pc:docMk/>
            <pc:sldMk cId="2331481922" sldId="311"/>
            <ac:picMk id="10242" creationId="{C8075B68-B871-0A4C-8FF5-9ED12CC8931D}"/>
          </ac:picMkLst>
        </pc:picChg>
        <pc:picChg chg="mod ord">
          <ac:chgData name="Johnson, Kathy" userId="S::kjohnson@gwinnetttech.edu::bc454295-a45c-4866-b0f4-dd150e906dc9" providerId="AD" clId="Web-{80044D2D-2D36-0CE3-6160-4952E7DCF1C6}" dt="2023-11-01T02:15:16.108" v="64"/>
          <ac:picMkLst>
            <pc:docMk/>
            <pc:sldMk cId="2331481922" sldId="311"/>
            <ac:picMk id="10248" creationId="{4D8A49F4-A1DB-B741-9237-982E3DA6D899}"/>
          </ac:picMkLst>
        </pc:picChg>
        <pc:picChg chg="mod ord">
          <ac:chgData name="Johnson, Kathy" userId="S::kjohnson@gwinnetttech.edu::bc454295-a45c-4866-b0f4-dd150e906dc9" providerId="AD" clId="Web-{80044D2D-2D36-0CE3-6160-4952E7DCF1C6}" dt="2023-11-01T02:15:16.108" v="64"/>
          <ac:picMkLst>
            <pc:docMk/>
            <pc:sldMk cId="2331481922" sldId="311"/>
            <ac:picMk id="10249" creationId="{AEDC68F4-F46C-F94E-BD43-4DD0F9890CE5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08:15.315" v="4"/>
        <pc:sldMkLst>
          <pc:docMk/>
          <pc:sldMk cId="4235089150" sldId="578"/>
        </pc:sldMkLst>
        <pc:spChg chg="mod ord">
          <ac:chgData name="Johnson, Kathy" userId="S::kjohnson@gwinnetttech.edu::bc454295-a45c-4866-b0f4-dd150e906dc9" providerId="AD" clId="Web-{80044D2D-2D36-0CE3-6160-4952E7DCF1C6}" dt="2023-11-01T02:08:11.502" v="3"/>
          <ac:spMkLst>
            <pc:docMk/>
            <pc:sldMk cId="4235089150" sldId="578"/>
            <ac:spMk id="4098" creationId="{7CDCA7D8-B987-5042-B130-DCE388EE5C30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08:11.502" v="3"/>
          <ac:spMkLst>
            <pc:docMk/>
            <pc:sldMk cId="4235089150" sldId="578"/>
            <ac:spMk id="4099" creationId="{9B208DCC-8162-7943-ABB7-91F8E4B0F969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08:11.502" v="3"/>
          <ac:spMkLst>
            <pc:docMk/>
            <pc:sldMk cId="4235089150" sldId="578"/>
            <ac:spMk id="4104" creationId="{FFD48BC7-DC40-47DE-87EE-9F4B6ECB9ABB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08:11.502" v="3"/>
          <ac:spMkLst>
            <pc:docMk/>
            <pc:sldMk cId="4235089150" sldId="578"/>
            <ac:spMk id="4106" creationId="{E502BBC7-2C76-46F3-BC24-5985BC13DB88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08:11.502" v="3"/>
          <ac:spMkLst>
            <pc:docMk/>
            <pc:sldMk cId="4235089150" sldId="578"/>
            <ac:spMk id="4108" creationId="{C7F28D52-2A5F-4D23-81AE-7CB8B591C7AF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08:11.502" v="3"/>
          <ac:spMkLst>
            <pc:docMk/>
            <pc:sldMk cId="4235089150" sldId="578"/>
            <ac:spMk id="4110" creationId="{3629484E-3792-4B3D-89AD-7C8A1ED0E0D4}"/>
          </ac:spMkLst>
        </pc:spChg>
      </pc:sldChg>
      <pc:sldChg chg="addSp delSp modSp mod setBg modClrScheme chgLayout">
        <pc:chgData name="Johnson, Kathy" userId="S::kjohnson@gwinnetttech.edu::bc454295-a45c-4866-b0f4-dd150e906dc9" providerId="AD" clId="Web-{80044D2D-2D36-0CE3-6160-4952E7DCF1C6}" dt="2023-11-01T02:09:57.177" v="9"/>
        <pc:sldMkLst>
          <pc:docMk/>
          <pc:sldMk cId="3866773647" sldId="579"/>
        </pc:sldMkLst>
        <pc:spChg chg="mod ord">
          <ac:chgData name="Johnson, Kathy" userId="S::kjohnson@gwinnetttech.edu::bc454295-a45c-4866-b0f4-dd150e906dc9" providerId="AD" clId="Web-{80044D2D-2D36-0CE3-6160-4952E7DCF1C6}" dt="2023-11-01T02:09:57.177" v="9"/>
          <ac:spMkLst>
            <pc:docMk/>
            <pc:sldMk cId="3866773647" sldId="579"/>
            <ac:spMk id="6146" creationId="{AF3678BE-935E-234D-BFD9-3DB7185F4C8D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09:57.177" v="9"/>
          <ac:spMkLst>
            <pc:docMk/>
            <pc:sldMk cId="3866773647" sldId="579"/>
            <ac:spMk id="6147" creationId="{98A745F8-7A6A-164C-91AD-5F42F3AAE408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09:57.161" v="8"/>
          <ac:spMkLst>
            <pc:docMk/>
            <pc:sldMk cId="3866773647" sldId="579"/>
            <ac:spMk id="6153" creationId="{9B6A81E7-2A43-4366-8431-1FA7A780A2E6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09:57.161" v="8"/>
          <ac:spMkLst>
            <pc:docMk/>
            <pc:sldMk cId="3866773647" sldId="579"/>
            <ac:spMk id="6155" creationId="{D09B7001-6C15-47E8-8C3B-A6EB53C98D3A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09:57.161" v="8"/>
          <ac:spMkLst>
            <pc:docMk/>
            <pc:sldMk cId="3866773647" sldId="579"/>
            <ac:spMk id="6157" creationId="{7D3D7337-C310-4B2B-BE2D-98E9D6EC0DC8}"/>
          </ac:spMkLst>
        </pc:spChg>
        <pc:picChg chg="add del">
          <ac:chgData name="Johnson, Kathy" userId="S::kjohnson@gwinnetttech.edu::bc454295-a45c-4866-b0f4-dd150e906dc9" providerId="AD" clId="Web-{80044D2D-2D36-0CE3-6160-4952E7DCF1C6}" dt="2023-11-01T02:09:57.161" v="8"/>
          <ac:picMkLst>
            <pc:docMk/>
            <pc:sldMk cId="3866773647" sldId="579"/>
            <ac:picMk id="6149" creationId="{90C7F005-AA5D-5C68-B31F-7E171A8218B6}"/>
          </ac:picMkLst>
        </pc:picChg>
        <pc:picChg chg="add">
          <ac:chgData name="Johnson, Kathy" userId="S::kjohnson@gwinnetttech.edu::bc454295-a45c-4866-b0f4-dd150e906dc9" providerId="AD" clId="Web-{80044D2D-2D36-0CE3-6160-4952E7DCF1C6}" dt="2023-11-01T02:09:57.177" v="9"/>
          <ac:picMkLst>
            <pc:docMk/>
            <pc:sldMk cId="3866773647" sldId="579"/>
            <ac:picMk id="6160" creationId="{93B2FA3C-1CED-F463-0257-6FA65B4D91DC}"/>
          </ac:picMkLst>
        </pc:picChg>
        <pc:cxnChg chg="add">
          <ac:chgData name="Johnson, Kathy" userId="S::kjohnson@gwinnetttech.edu::bc454295-a45c-4866-b0f4-dd150e906dc9" providerId="AD" clId="Web-{80044D2D-2D36-0CE3-6160-4952E7DCF1C6}" dt="2023-11-01T02:09:57.177" v="9"/>
          <ac:cxnSpMkLst>
            <pc:docMk/>
            <pc:sldMk cId="3866773647" sldId="579"/>
            <ac:cxnSpMk id="6159" creationId="{1503BFE4-729B-D9D0-C17B-501E6AF1127A}"/>
          </ac:cxnSpMkLst>
        </pc:cxnChg>
      </pc:sldChg>
      <pc:sldChg chg="modSp del mod modClrScheme chgLayout">
        <pc:chgData name="Johnson, Kathy" userId="S::kjohnson@gwinnetttech.edu::bc454295-a45c-4866-b0f4-dd150e906dc9" providerId="AD" clId="Web-{80044D2D-2D36-0CE3-6160-4952E7DCF1C6}" dt="2023-11-01T02:44:26.127" v="286"/>
        <pc:sldMkLst>
          <pc:docMk/>
          <pc:sldMk cId="1573584587" sldId="580"/>
        </pc:sldMkLst>
        <pc:spChg chg="mod ord">
          <ac:chgData name="Johnson, Kathy" userId="S::kjohnson@gwinnetttech.edu::bc454295-a45c-4866-b0f4-dd150e906dc9" providerId="AD" clId="Web-{80044D2D-2D36-0CE3-6160-4952E7DCF1C6}" dt="2023-11-01T02:07:23.001" v="0"/>
          <ac:spMkLst>
            <pc:docMk/>
            <pc:sldMk cId="1573584587" sldId="580"/>
            <ac:spMk id="15362" creationId="{9EA972C0-31F8-1741-99DA-659FFDE1509D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39:34.556" v="240" actId="20577"/>
          <ac:spMkLst>
            <pc:docMk/>
            <pc:sldMk cId="1573584587" sldId="580"/>
            <ac:spMk id="15363" creationId="{5C680F7A-8219-C74B-B606-66C4FCCAE82A}"/>
          </ac:spMkLst>
        </pc:spChg>
      </pc:sldChg>
      <pc:sldChg chg="addSp delSp modSp mod modClrScheme chgLayout">
        <pc:chgData name="Johnson, Kathy" userId="S::kjohnson@gwinnetttech.edu::bc454295-a45c-4866-b0f4-dd150e906dc9" providerId="AD" clId="Web-{80044D2D-2D36-0CE3-6160-4952E7DCF1C6}" dt="2023-11-01T02:44:22.924" v="285" actId="1076"/>
        <pc:sldMkLst>
          <pc:docMk/>
          <pc:sldMk cId="3248531907" sldId="581"/>
        </pc:sldMkLst>
        <pc:spChg chg="add mod">
          <ac:chgData name="Johnson, Kathy" userId="S::kjohnson@gwinnetttech.edu::bc454295-a45c-4866-b0f4-dd150e906dc9" providerId="AD" clId="Web-{80044D2D-2D36-0CE3-6160-4952E7DCF1C6}" dt="2023-11-01T02:44:22.924" v="285" actId="1076"/>
          <ac:spMkLst>
            <pc:docMk/>
            <pc:sldMk cId="3248531907" sldId="581"/>
            <ac:spMk id="2" creationId="{09F28061-1E2F-7EBF-320A-A0953C4FA965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1:48.029" v="261" actId="1076"/>
          <ac:spMkLst>
            <pc:docMk/>
            <pc:sldMk cId="3248531907" sldId="581"/>
            <ac:spMk id="16386" creationId="{4F7A6689-1999-DD4C-8F3A-F08C3D793E59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3:02.750" v="271" actId="1076"/>
          <ac:spMkLst>
            <pc:docMk/>
            <pc:sldMk cId="3248531907" sldId="581"/>
            <ac:spMk id="16387" creationId="{8071D4BC-E708-C142-A9DE-2C29E317DEB2}"/>
          </ac:spMkLst>
        </pc:spChg>
        <pc:spChg chg="del mod">
          <ac:chgData name="Johnson, Kathy" userId="S::kjohnson@gwinnetttech.edu::bc454295-a45c-4866-b0f4-dd150e906dc9" providerId="AD" clId="Web-{80044D2D-2D36-0CE3-6160-4952E7DCF1C6}" dt="2023-11-01T02:43:43.548" v="278"/>
          <ac:spMkLst>
            <pc:docMk/>
            <pc:sldMk cId="3248531907" sldId="581"/>
            <ac:spMk id="16388" creationId="{EB31DDC3-F543-C149-B70A-F14CBD839ADB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3:30.094" v="277" actId="1076"/>
          <ac:spMkLst>
            <pc:docMk/>
            <pc:sldMk cId="3248531907" sldId="581"/>
            <ac:spMk id="16389" creationId="{0569010D-5003-B146-8247-2DC9D3C52B92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3:23.141" v="275" actId="1076"/>
          <ac:spMkLst>
            <pc:docMk/>
            <pc:sldMk cId="3248531907" sldId="581"/>
            <ac:spMk id="16390" creationId="{4A8F6BE0-0BB0-7349-8703-ED99B0E1521B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3:16.625" v="274" actId="1076"/>
          <ac:spMkLst>
            <pc:docMk/>
            <pc:sldMk cId="3248531907" sldId="581"/>
            <ac:spMk id="16391" creationId="{F4DB2CDC-B027-0A48-A73A-9A371039BB3C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3:26.516" v="276" actId="1076"/>
          <ac:spMkLst>
            <pc:docMk/>
            <pc:sldMk cId="3248531907" sldId="581"/>
            <ac:spMk id="16392" creationId="{1809D74E-B390-3046-B4E4-1BB16A4807CD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2:32.921" v="267" actId="1076"/>
          <ac:spMkLst>
            <pc:docMk/>
            <pc:sldMk cId="3248531907" sldId="581"/>
            <ac:spMk id="16393" creationId="{F6A158A7-78F5-484F-856A-7E4C1C51E113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2:27.530" v="266" actId="1076"/>
          <ac:spMkLst>
            <pc:docMk/>
            <pc:sldMk cId="3248531907" sldId="581"/>
            <ac:spMk id="16394" creationId="{3DBA8502-52F7-7F42-92E0-8C4135549506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2:09.248" v="264" actId="1076"/>
          <ac:spMkLst>
            <pc:docMk/>
            <pc:sldMk cId="3248531907" sldId="581"/>
            <ac:spMk id="16395" creationId="{70AD3D40-16A6-5643-BBFA-6EACCE3070E4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2:21.248" v="265" actId="1076"/>
          <ac:spMkLst>
            <pc:docMk/>
            <pc:sldMk cId="3248531907" sldId="581"/>
            <ac:spMk id="16396" creationId="{7870F7AE-E8C5-D14A-8E08-3841710B4CB1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1:57.998" v="262" actId="1076"/>
          <ac:spMkLst>
            <pc:docMk/>
            <pc:sldMk cId="3248531907" sldId="581"/>
            <ac:spMk id="16397" creationId="{DC5F156B-0035-DA41-AED7-1F4778DC56C3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1:40.638" v="260" actId="1076"/>
          <ac:spMkLst>
            <pc:docMk/>
            <pc:sldMk cId="3248531907" sldId="581"/>
            <ac:spMk id="16398" creationId="{9E4C9929-B203-ED4A-A57B-4364CA317CDE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0:44.089" v="252" actId="1076"/>
          <ac:spMkLst>
            <pc:docMk/>
            <pc:sldMk cId="3248531907" sldId="581"/>
            <ac:spMk id="16399" creationId="{8A7B991C-C570-4143-8F53-624C8F4DAC02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0:48.558" v="253" actId="1076"/>
          <ac:spMkLst>
            <pc:docMk/>
            <pc:sldMk cId="3248531907" sldId="581"/>
            <ac:spMk id="16400" creationId="{03D14E3D-A510-0349-908A-DC48572654CD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0:51.636" v="254" actId="1076"/>
          <ac:spMkLst>
            <pc:docMk/>
            <pc:sldMk cId="3248531907" sldId="581"/>
            <ac:spMk id="16401" creationId="{BEA3EA12-95D6-2E47-A645-EC70923E6AF0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1:00.621" v="255" actId="1076"/>
          <ac:spMkLst>
            <pc:docMk/>
            <pc:sldMk cId="3248531907" sldId="581"/>
            <ac:spMk id="16402" creationId="{CC712BD1-F6E6-A340-A18B-DE3E8C2EBB11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1:09.653" v="256" actId="1076"/>
          <ac:spMkLst>
            <pc:docMk/>
            <pc:sldMk cId="3248531907" sldId="581"/>
            <ac:spMk id="16403" creationId="{AAB9367D-E567-6A45-B09D-E3F9A28D0A23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2:39.499" v="268" actId="1076"/>
          <ac:spMkLst>
            <pc:docMk/>
            <pc:sldMk cId="3248531907" sldId="581"/>
            <ac:spMk id="16404" creationId="{64209A11-2311-CC42-AF70-D8267FC2AAD5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1:33.247" v="259" actId="1076"/>
          <ac:spMkLst>
            <pc:docMk/>
            <pc:sldMk cId="3248531907" sldId="581"/>
            <ac:spMk id="16405" creationId="{EEC22A8A-3924-C841-A3F4-A187FF2DE890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1:24.887" v="258" actId="1076"/>
          <ac:spMkLst>
            <pc:docMk/>
            <pc:sldMk cId="3248531907" sldId="581"/>
            <ac:spMk id="16406" creationId="{E785CD0B-15FA-874C-86B5-6A352784B25B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0:37.824" v="250" actId="1076"/>
          <ac:spMkLst>
            <pc:docMk/>
            <pc:sldMk cId="3248531907" sldId="581"/>
            <ac:spMk id="16407" creationId="{3EF536DE-F5F2-F544-8BED-A3493BAD5450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1:17.153" v="257" actId="1076"/>
          <ac:spMkLst>
            <pc:docMk/>
            <pc:sldMk cId="3248531907" sldId="581"/>
            <ac:spMk id="16408" creationId="{7E2F5FDD-D5F3-C04B-9820-3F8DEE193011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2:57.734" v="270" actId="1076"/>
          <ac:spMkLst>
            <pc:docMk/>
            <pc:sldMk cId="3248531907" sldId="581"/>
            <ac:spMk id="16409" creationId="{EED96B54-A47E-3E48-8DD4-BBB584881DF9}"/>
          </ac:spMkLst>
        </pc:spChg>
        <pc:spChg chg="mod">
          <ac:chgData name="Johnson, Kathy" userId="S::kjohnson@gwinnetttech.edu::bc454295-a45c-4866-b0f4-dd150e906dc9" providerId="AD" clId="Web-{80044D2D-2D36-0CE3-6160-4952E7DCF1C6}" dt="2023-11-01T02:42:50.234" v="269" actId="1076"/>
          <ac:spMkLst>
            <pc:docMk/>
            <pc:sldMk cId="3248531907" sldId="581"/>
            <ac:spMk id="16410" creationId="{243A644F-400A-7447-A18A-20D24FF288B5}"/>
          </ac:spMkLst>
        </pc:sp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21:48.901" v="88"/>
        <pc:sldMkLst>
          <pc:docMk/>
          <pc:sldMk cId="1420395329" sldId="582"/>
        </pc:sldMkLst>
        <pc:spChg chg="mod ord">
          <ac:chgData name="Johnson, Kathy" userId="S::kjohnson@gwinnetttech.edu::bc454295-a45c-4866-b0f4-dd150e906dc9" providerId="AD" clId="Web-{80044D2D-2D36-0CE3-6160-4952E7DCF1C6}" dt="2023-11-01T02:21:48.901" v="88"/>
          <ac:spMkLst>
            <pc:docMk/>
            <pc:sldMk cId="1420395329" sldId="582"/>
            <ac:spMk id="20482" creationId="{C5ECB2F1-6343-9D48-BAC4-233ADC7B3D1E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1:48.901" v="88"/>
          <ac:spMkLst>
            <pc:docMk/>
            <pc:sldMk cId="1420395329" sldId="582"/>
            <ac:spMk id="20488" creationId="{665DBBEF-238B-476B-96AB-8AAC3224ECEA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1:48.901" v="88"/>
          <ac:spMkLst>
            <pc:docMk/>
            <pc:sldMk cId="1420395329" sldId="582"/>
            <ac:spMk id="20490" creationId="{3FCFB1DE-0B7E-48CC-BA90-B2AB0889F9D6}"/>
          </ac:spMkLst>
        </pc:spChg>
        <pc:picChg chg="mod ord">
          <ac:chgData name="Johnson, Kathy" userId="S::kjohnson@gwinnetttech.edu::bc454295-a45c-4866-b0f4-dd150e906dc9" providerId="AD" clId="Web-{80044D2D-2D36-0CE3-6160-4952E7DCF1C6}" dt="2023-11-01T02:21:48.901" v="88"/>
          <ac:picMkLst>
            <pc:docMk/>
            <pc:sldMk cId="1420395329" sldId="582"/>
            <ac:picMk id="20483" creationId="{9DC16D31-0BA2-BA4B-B24A-33BE17AD5780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22:21.542" v="90"/>
        <pc:sldMkLst>
          <pc:docMk/>
          <pc:sldMk cId="680170683" sldId="583"/>
        </pc:sldMkLst>
        <pc:spChg chg="mod ord">
          <ac:chgData name="Johnson, Kathy" userId="S::kjohnson@gwinnetttech.edu::bc454295-a45c-4866-b0f4-dd150e906dc9" providerId="AD" clId="Web-{80044D2D-2D36-0CE3-6160-4952E7DCF1C6}" dt="2023-11-01T02:22:21.542" v="90"/>
          <ac:spMkLst>
            <pc:docMk/>
            <pc:sldMk cId="680170683" sldId="583"/>
            <ac:spMk id="22530" creationId="{E2B1EFF6-CF09-DA45-B670-F57A9745709C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2:21.542" v="90"/>
          <ac:spMkLst>
            <pc:docMk/>
            <pc:sldMk cId="680170683" sldId="583"/>
            <ac:spMk id="22536" creationId="{73C994B4-9721-4148-9EEC-6793CECDE8DD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2:21.542" v="90"/>
          <ac:spMkLst>
            <pc:docMk/>
            <pc:sldMk cId="680170683" sldId="583"/>
            <ac:spMk id="22538" creationId="{F9D95E49-763A-4886-B038-82F734740554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2:21.542" v="90"/>
          <ac:spMkLst>
            <pc:docMk/>
            <pc:sldMk cId="680170683" sldId="583"/>
            <ac:spMk id="22540" creationId="{6D658554-4CC1-4559-9C7C-D3377794A39C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2:21.542" v="90"/>
          <ac:spMkLst>
            <pc:docMk/>
            <pc:sldMk cId="680170683" sldId="583"/>
            <ac:spMk id="22542" creationId="{1D443019-571F-4479-AFDB-8DBAEC50576F}"/>
          </ac:spMkLst>
        </pc:spChg>
        <pc:picChg chg="mod ord">
          <ac:chgData name="Johnson, Kathy" userId="S::kjohnson@gwinnetttech.edu::bc454295-a45c-4866-b0f4-dd150e906dc9" providerId="AD" clId="Web-{80044D2D-2D36-0CE3-6160-4952E7DCF1C6}" dt="2023-11-01T02:22:21.542" v="90"/>
          <ac:picMkLst>
            <pc:docMk/>
            <pc:sldMk cId="680170683" sldId="583"/>
            <ac:picMk id="22531" creationId="{3D9FA77D-1D25-3E41-9FCE-C2C0F25B0181}"/>
          </ac:picMkLst>
        </pc:picChg>
        <pc:cxnChg chg="add">
          <ac:chgData name="Johnson, Kathy" userId="S::kjohnson@gwinnetttech.edu::bc454295-a45c-4866-b0f4-dd150e906dc9" providerId="AD" clId="Web-{80044D2D-2D36-0CE3-6160-4952E7DCF1C6}" dt="2023-11-01T02:22:21.542" v="90"/>
          <ac:cxnSpMkLst>
            <pc:docMk/>
            <pc:sldMk cId="680170683" sldId="583"/>
            <ac:cxnSpMk id="22544" creationId="{3EFADC67-92A1-44FB-8691-D8CD71A21EFA}"/>
          </ac:cxnSpMkLst>
        </pc:cxnChg>
        <pc:cxnChg chg="add">
          <ac:chgData name="Johnson, Kathy" userId="S::kjohnson@gwinnetttech.edu::bc454295-a45c-4866-b0f4-dd150e906dc9" providerId="AD" clId="Web-{80044D2D-2D36-0CE3-6160-4952E7DCF1C6}" dt="2023-11-01T02:22:21.542" v="90"/>
          <ac:cxnSpMkLst>
            <pc:docMk/>
            <pc:sldMk cId="680170683" sldId="583"/>
            <ac:cxnSpMk id="22546" creationId="{EE9C6408-AA0E-411D-A5D2-E5F13306F898}"/>
          </ac:cxnSpMkLst>
        </pc:cxnChg>
      </pc:sldChg>
      <pc:sldChg chg="addSp modSp mod ord setBg modClrScheme chgLayout">
        <pc:chgData name="Johnson, Kathy" userId="S::kjohnson@gwinnetttech.edu::bc454295-a45c-4866-b0f4-dd150e906dc9" providerId="AD" clId="Web-{80044D2D-2D36-0CE3-6160-4952E7DCF1C6}" dt="2023-11-01T02:27:46.817" v="127"/>
        <pc:sldMkLst>
          <pc:docMk/>
          <pc:sldMk cId="1418522355" sldId="584"/>
        </pc:sldMkLst>
        <pc:spChg chg="mod ord">
          <ac:chgData name="Johnson, Kathy" userId="S::kjohnson@gwinnetttech.edu::bc454295-a45c-4866-b0f4-dd150e906dc9" providerId="AD" clId="Web-{80044D2D-2D36-0CE3-6160-4952E7DCF1C6}" dt="2023-11-01T02:27:46.817" v="127"/>
          <ac:spMkLst>
            <pc:docMk/>
            <pc:sldMk cId="1418522355" sldId="584"/>
            <ac:spMk id="26626" creationId="{147AC4EC-098B-2943-A336-5CB5CFDF9BE7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27:46.817" v="127"/>
          <ac:spMkLst>
            <pc:docMk/>
            <pc:sldMk cId="1418522355" sldId="584"/>
            <ac:spMk id="26627" creationId="{58BDEAC4-A19D-134B-8433-3E7DE27424DC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7:46.817" v="127"/>
          <ac:spMkLst>
            <pc:docMk/>
            <pc:sldMk cId="1418522355" sldId="584"/>
            <ac:spMk id="26632" creationId="{777A147A-9ED8-46B4-8660-1B3C2AA880B5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7:46.817" v="127"/>
          <ac:spMkLst>
            <pc:docMk/>
            <pc:sldMk cId="1418522355" sldId="584"/>
            <ac:spMk id="26634" creationId="{5D6C15A0-C087-4593-8414-2B4EC1CDC3DE}"/>
          </ac:spMkLst>
        </pc:sp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26:57.222" v="115"/>
        <pc:sldMkLst>
          <pc:docMk/>
          <pc:sldMk cId="3550337981" sldId="585"/>
        </pc:sldMkLst>
        <pc:spChg chg="mod ord">
          <ac:chgData name="Johnson, Kathy" userId="S::kjohnson@gwinnetttech.edu::bc454295-a45c-4866-b0f4-dd150e906dc9" providerId="AD" clId="Web-{80044D2D-2D36-0CE3-6160-4952E7DCF1C6}" dt="2023-11-01T02:26:57.222" v="115"/>
          <ac:spMkLst>
            <pc:docMk/>
            <pc:sldMk cId="3550337981" sldId="585"/>
            <ac:spMk id="27650" creationId="{5254ADD1-EA24-274E-BCE0-65EDFA10D329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26:57.222" v="115"/>
          <ac:spMkLst>
            <pc:docMk/>
            <pc:sldMk cId="3550337981" sldId="585"/>
            <ac:spMk id="27651" creationId="{15F1B6E3-6455-814B-ADFF-CA9819B66D61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6:57.222" v="115"/>
          <ac:spMkLst>
            <pc:docMk/>
            <pc:sldMk cId="3550337981" sldId="585"/>
            <ac:spMk id="27656" creationId="{7C32DF3D-3F59-481D-A237-77C31AD492C1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6:57.222" v="115"/>
          <ac:spMkLst>
            <pc:docMk/>
            <pc:sldMk cId="3550337981" sldId="585"/>
            <ac:spMk id="27658" creationId="{32F02326-30C4-4095-988F-932A425AE2DA}"/>
          </ac:spMkLst>
        </pc:spChg>
      </pc:sldChg>
      <pc:sldChg chg="addSp modSp mod setBg modClrScheme chgLayout">
        <pc:chgData name="Johnson, Kathy" userId="S::kjohnson@gwinnetttech.edu::bc454295-a45c-4866-b0f4-dd150e906dc9" providerId="AD" clId="Web-{80044D2D-2D36-0CE3-6160-4952E7DCF1C6}" dt="2023-11-01T02:28:25.287" v="136"/>
        <pc:sldMkLst>
          <pc:docMk/>
          <pc:sldMk cId="2538805092" sldId="586"/>
        </pc:sldMkLst>
        <pc:spChg chg="mod ord">
          <ac:chgData name="Johnson, Kathy" userId="S::kjohnson@gwinnetttech.edu::bc454295-a45c-4866-b0f4-dd150e906dc9" providerId="AD" clId="Web-{80044D2D-2D36-0CE3-6160-4952E7DCF1C6}" dt="2023-11-01T02:28:25.287" v="136"/>
          <ac:spMkLst>
            <pc:docMk/>
            <pc:sldMk cId="2538805092" sldId="586"/>
            <ac:spMk id="28674" creationId="{E9B565A2-8C32-604B-83ED-12F1709B4CA1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28:25.287" v="136"/>
          <ac:spMkLst>
            <pc:docMk/>
            <pc:sldMk cId="2538805092" sldId="586"/>
            <ac:spMk id="28675" creationId="{C1F7E20A-BAC1-D943-814D-DA21B99C1B6F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8:25.287" v="136"/>
          <ac:spMkLst>
            <pc:docMk/>
            <pc:sldMk cId="2538805092" sldId="586"/>
            <ac:spMk id="28680" creationId="{777A147A-9ED8-46B4-8660-1B3C2AA880B5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28:25.287" v="136"/>
          <ac:spMkLst>
            <pc:docMk/>
            <pc:sldMk cId="2538805092" sldId="586"/>
            <ac:spMk id="28682" creationId="{5D6C15A0-C087-4593-8414-2B4EC1CDC3DE}"/>
          </ac:spMkLst>
        </pc:spChg>
      </pc:sldChg>
      <pc:sldChg chg="addSp delSp modSp mod setBg modClrScheme chgLayout">
        <pc:chgData name="Johnson, Kathy" userId="S::kjohnson@gwinnetttech.edu::bc454295-a45c-4866-b0f4-dd150e906dc9" providerId="AD" clId="Web-{80044D2D-2D36-0CE3-6160-4952E7DCF1C6}" dt="2023-11-01T02:36:42.270" v="229"/>
        <pc:sldMkLst>
          <pc:docMk/>
          <pc:sldMk cId="2808809342" sldId="587"/>
        </pc:sldMkLst>
        <pc:spChg chg="mod ord">
          <ac:chgData name="Johnson, Kathy" userId="S::kjohnson@gwinnetttech.edu::bc454295-a45c-4866-b0f4-dd150e906dc9" providerId="AD" clId="Web-{80044D2D-2D36-0CE3-6160-4952E7DCF1C6}" dt="2023-11-01T02:36:42.270" v="229"/>
          <ac:spMkLst>
            <pc:docMk/>
            <pc:sldMk cId="2808809342" sldId="587"/>
            <ac:spMk id="34818" creationId="{EFFD4D3A-202F-D547-B031-93DEB17F9F2E}"/>
          </ac:spMkLst>
        </pc:spChg>
        <pc:spChg chg="mod ord">
          <ac:chgData name="Johnson, Kathy" userId="S::kjohnson@gwinnetttech.edu::bc454295-a45c-4866-b0f4-dd150e906dc9" providerId="AD" clId="Web-{80044D2D-2D36-0CE3-6160-4952E7DCF1C6}" dt="2023-11-01T02:36:42.270" v="229"/>
          <ac:spMkLst>
            <pc:docMk/>
            <pc:sldMk cId="2808809342" sldId="587"/>
            <ac:spMk id="34819" creationId="{767F6BED-B257-6E4A-B501-33884D00C424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36:42.254" v="228"/>
          <ac:spMkLst>
            <pc:docMk/>
            <pc:sldMk cId="2808809342" sldId="587"/>
            <ac:spMk id="34824" creationId="{100EDD19-6802-4EC3-95CE-CFFAB042CFD6}"/>
          </ac:spMkLst>
        </pc:spChg>
        <pc:spChg chg="add del">
          <ac:chgData name="Johnson, Kathy" userId="S::kjohnson@gwinnetttech.edu::bc454295-a45c-4866-b0f4-dd150e906dc9" providerId="AD" clId="Web-{80044D2D-2D36-0CE3-6160-4952E7DCF1C6}" dt="2023-11-01T02:36:42.254" v="228"/>
          <ac:spMkLst>
            <pc:docMk/>
            <pc:sldMk cId="2808809342" sldId="587"/>
            <ac:spMk id="34826" creationId="{DB17E863-922E-4C26-BD64-E8FD41D28661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6:42.270" v="229"/>
          <ac:spMkLst>
            <pc:docMk/>
            <pc:sldMk cId="2808809342" sldId="587"/>
            <ac:spMk id="34828" creationId="{777A147A-9ED8-46B4-8660-1B3C2AA880B5}"/>
          </ac:spMkLst>
        </pc:spChg>
        <pc:spChg chg="add">
          <ac:chgData name="Johnson, Kathy" userId="S::kjohnson@gwinnetttech.edu::bc454295-a45c-4866-b0f4-dd150e906dc9" providerId="AD" clId="Web-{80044D2D-2D36-0CE3-6160-4952E7DCF1C6}" dt="2023-11-01T02:36:42.270" v="229"/>
          <ac:spMkLst>
            <pc:docMk/>
            <pc:sldMk cId="2808809342" sldId="587"/>
            <ac:spMk id="34829" creationId="{5D6C15A0-C087-4593-8414-2B4EC1CDC3DE}"/>
          </ac:spMkLst>
        </pc:spChg>
      </pc:sldChg>
      <pc:sldMasterChg chg="del delSldLayout">
        <pc:chgData name="Johnson, Kathy" userId="S::kjohnson@gwinnetttech.edu::bc454295-a45c-4866-b0f4-dd150e906dc9" providerId="AD" clId="Web-{80044D2D-2D36-0CE3-6160-4952E7DCF1C6}" dt="2023-11-01T02:07:23.001" v="0"/>
        <pc:sldMasterMkLst>
          <pc:docMk/>
          <pc:sldMasterMk cId="0" sldId="2147483660"/>
        </pc:sldMasterMkLst>
        <pc:sldLayoutChg chg="del">
          <pc:chgData name="Johnson, Kathy" userId="S::kjohnson@gwinnetttech.edu::bc454295-a45c-4866-b0f4-dd150e906dc9" providerId="AD" clId="Web-{80044D2D-2D36-0CE3-6160-4952E7DCF1C6}" dt="2023-11-01T02:07:23.001" v="0"/>
          <pc:sldLayoutMkLst>
            <pc:docMk/>
            <pc:sldMasterMk cId="0" sldId="2147483660"/>
            <pc:sldLayoutMk cId="0" sldId="2147483661"/>
          </pc:sldLayoutMkLst>
        </pc:sldLayoutChg>
        <pc:sldLayoutChg chg="del">
          <pc:chgData name="Johnson, Kathy" userId="S::kjohnson@gwinnetttech.edu::bc454295-a45c-4866-b0f4-dd150e906dc9" providerId="AD" clId="Web-{80044D2D-2D36-0CE3-6160-4952E7DCF1C6}" dt="2023-11-01T02:07:23.001" v="0"/>
          <pc:sldLayoutMkLst>
            <pc:docMk/>
            <pc:sldMasterMk cId="0" sldId="2147483660"/>
            <pc:sldLayoutMk cId="0" sldId="2147483662"/>
          </pc:sldLayoutMkLst>
        </pc:sldLayoutChg>
        <pc:sldLayoutChg chg="del">
          <pc:chgData name="Johnson, Kathy" userId="S::kjohnson@gwinnetttech.edu::bc454295-a45c-4866-b0f4-dd150e906dc9" providerId="AD" clId="Web-{80044D2D-2D36-0CE3-6160-4952E7DCF1C6}" dt="2023-11-01T02:07:23.001" v="0"/>
          <pc:sldLayoutMkLst>
            <pc:docMk/>
            <pc:sldMasterMk cId="0" sldId="2147483660"/>
            <pc:sldLayoutMk cId="0" sldId="2147483663"/>
          </pc:sldLayoutMkLst>
        </pc:sldLayoutChg>
        <pc:sldLayoutChg chg="del">
          <pc:chgData name="Johnson, Kathy" userId="S::kjohnson@gwinnetttech.edu::bc454295-a45c-4866-b0f4-dd150e906dc9" providerId="AD" clId="Web-{80044D2D-2D36-0CE3-6160-4952E7DCF1C6}" dt="2023-11-01T02:07:23.001" v="0"/>
          <pc:sldLayoutMkLst>
            <pc:docMk/>
            <pc:sldMasterMk cId="0" sldId="2147483660"/>
            <pc:sldLayoutMk cId="0" sldId="2147483664"/>
          </pc:sldLayoutMkLst>
        </pc:sldLayoutChg>
        <pc:sldLayoutChg chg="del">
          <pc:chgData name="Johnson, Kathy" userId="S::kjohnson@gwinnetttech.edu::bc454295-a45c-4866-b0f4-dd150e906dc9" providerId="AD" clId="Web-{80044D2D-2D36-0CE3-6160-4952E7DCF1C6}" dt="2023-11-01T02:07:23.001" v="0"/>
          <pc:sldLayoutMkLst>
            <pc:docMk/>
            <pc:sldMasterMk cId="0" sldId="2147483660"/>
            <pc:sldLayoutMk cId="0" sldId="2147483665"/>
          </pc:sldLayoutMkLst>
        </pc:sldLayoutChg>
        <pc:sldLayoutChg chg="del">
          <pc:chgData name="Johnson, Kathy" userId="S::kjohnson@gwinnetttech.edu::bc454295-a45c-4866-b0f4-dd150e906dc9" providerId="AD" clId="Web-{80044D2D-2D36-0CE3-6160-4952E7DCF1C6}" dt="2023-11-01T02:07:23.001" v="0"/>
          <pc:sldLayoutMkLst>
            <pc:docMk/>
            <pc:sldMasterMk cId="0" sldId="2147483660"/>
            <pc:sldLayoutMk cId="0" sldId="2147483666"/>
          </pc:sldLayoutMkLst>
        </pc:sldLayoutChg>
        <pc:sldLayoutChg chg="del">
          <pc:chgData name="Johnson, Kathy" userId="S::kjohnson@gwinnetttech.edu::bc454295-a45c-4866-b0f4-dd150e906dc9" providerId="AD" clId="Web-{80044D2D-2D36-0CE3-6160-4952E7DCF1C6}" dt="2023-11-01T02:07:23.001" v="0"/>
          <pc:sldLayoutMkLst>
            <pc:docMk/>
            <pc:sldMasterMk cId="0" sldId="2147483660"/>
            <pc:sldLayoutMk cId="0" sldId="2147483667"/>
          </pc:sldLayoutMkLst>
        </pc:sldLayoutChg>
        <pc:sldLayoutChg chg="del">
          <pc:chgData name="Johnson, Kathy" userId="S::kjohnson@gwinnetttech.edu::bc454295-a45c-4866-b0f4-dd150e906dc9" providerId="AD" clId="Web-{80044D2D-2D36-0CE3-6160-4952E7DCF1C6}" dt="2023-11-01T02:07:23.001" v="0"/>
          <pc:sldLayoutMkLst>
            <pc:docMk/>
            <pc:sldMasterMk cId="0" sldId="2147483660"/>
            <pc:sldLayoutMk cId="0" sldId="2147483668"/>
          </pc:sldLayoutMkLst>
        </pc:sldLayoutChg>
        <pc:sldLayoutChg chg="del">
          <pc:chgData name="Johnson, Kathy" userId="S::kjohnson@gwinnetttech.edu::bc454295-a45c-4866-b0f4-dd150e906dc9" providerId="AD" clId="Web-{80044D2D-2D36-0CE3-6160-4952E7DCF1C6}" dt="2023-11-01T02:07:23.001" v="0"/>
          <pc:sldLayoutMkLst>
            <pc:docMk/>
            <pc:sldMasterMk cId="0" sldId="2147483660"/>
            <pc:sldLayoutMk cId="0" sldId="2147483669"/>
          </pc:sldLayoutMkLst>
        </pc:sldLayoutChg>
        <pc:sldLayoutChg chg="del">
          <pc:chgData name="Johnson, Kathy" userId="S::kjohnson@gwinnetttech.edu::bc454295-a45c-4866-b0f4-dd150e906dc9" providerId="AD" clId="Web-{80044D2D-2D36-0CE3-6160-4952E7DCF1C6}" dt="2023-11-01T02:07:23.001" v="0"/>
          <pc:sldLayoutMkLst>
            <pc:docMk/>
            <pc:sldMasterMk cId="0" sldId="2147483660"/>
            <pc:sldLayoutMk cId="0" sldId="2147483670"/>
          </pc:sldLayoutMkLst>
        </pc:sldLayoutChg>
        <pc:sldLayoutChg chg="del">
          <pc:chgData name="Johnson, Kathy" userId="S::kjohnson@gwinnetttech.edu::bc454295-a45c-4866-b0f4-dd150e906dc9" providerId="AD" clId="Web-{80044D2D-2D36-0CE3-6160-4952E7DCF1C6}" dt="2023-11-01T02:07:23.001" v="0"/>
          <pc:sldLayoutMkLst>
            <pc:docMk/>
            <pc:sldMasterMk cId="0" sldId="2147483660"/>
            <pc:sldLayoutMk cId="0" sldId="2147483671"/>
          </pc:sldLayoutMkLst>
        </pc:sldLayoutChg>
      </pc:sldMasterChg>
      <pc:sldMasterChg chg="add mod setBg addSldLayout modSldLayout">
        <pc:chgData name="Johnson, Kathy" userId="S::kjohnson@gwinnetttech.edu::bc454295-a45c-4866-b0f4-dd150e906dc9" providerId="AD" clId="Web-{80044D2D-2D36-0CE3-6160-4952E7DCF1C6}" dt="2023-11-01T02:07:43.314" v="2"/>
        <pc:sldMasterMkLst>
          <pc:docMk/>
          <pc:sldMasterMk cId="833701001" sldId="2147483672"/>
        </pc:sldMasterMkLst>
        <pc:sldLayoutChg chg="add mod replId">
          <pc:chgData name="Johnson, Kathy" userId="S::kjohnson@gwinnetttech.edu::bc454295-a45c-4866-b0f4-dd150e906dc9" providerId="AD" clId="Web-{80044D2D-2D36-0CE3-6160-4952E7DCF1C6}" dt="2023-11-01T02:07:43.314" v="2"/>
          <pc:sldLayoutMkLst>
            <pc:docMk/>
            <pc:sldMasterMk cId="833701001" sldId="2147483672"/>
            <pc:sldLayoutMk cId="1385295735" sldId="2147483673"/>
          </pc:sldLayoutMkLst>
        </pc:sldLayoutChg>
        <pc:sldLayoutChg chg="add mod replId">
          <pc:chgData name="Johnson, Kathy" userId="S::kjohnson@gwinnetttech.edu::bc454295-a45c-4866-b0f4-dd150e906dc9" providerId="AD" clId="Web-{80044D2D-2D36-0CE3-6160-4952E7DCF1C6}" dt="2023-11-01T02:07:43.314" v="2"/>
          <pc:sldLayoutMkLst>
            <pc:docMk/>
            <pc:sldMasterMk cId="833701001" sldId="2147483672"/>
            <pc:sldLayoutMk cId="1721221157" sldId="2147483674"/>
          </pc:sldLayoutMkLst>
        </pc:sldLayoutChg>
        <pc:sldLayoutChg chg="add mod replId">
          <pc:chgData name="Johnson, Kathy" userId="S::kjohnson@gwinnetttech.edu::bc454295-a45c-4866-b0f4-dd150e906dc9" providerId="AD" clId="Web-{80044D2D-2D36-0CE3-6160-4952E7DCF1C6}" dt="2023-11-01T02:07:43.314" v="2"/>
          <pc:sldLayoutMkLst>
            <pc:docMk/>
            <pc:sldMasterMk cId="833701001" sldId="2147483672"/>
            <pc:sldLayoutMk cId="1642633730" sldId="2147483675"/>
          </pc:sldLayoutMkLst>
        </pc:sldLayoutChg>
        <pc:sldLayoutChg chg="add mod replId">
          <pc:chgData name="Johnson, Kathy" userId="S::kjohnson@gwinnetttech.edu::bc454295-a45c-4866-b0f4-dd150e906dc9" providerId="AD" clId="Web-{80044D2D-2D36-0CE3-6160-4952E7DCF1C6}" dt="2023-11-01T02:07:43.314" v="2"/>
          <pc:sldLayoutMkLst>
            <pc:docMk/>
            <pc:sldMasterMk cId="833701001" sldId="2147483672"/>
            <pc:sldLayoutMk cId="3556263774" sldId="2147483676"/>
          </pc:sldLayoutMkLst>
        </pc:sldLayoutChg>
        <pc:sldLayoutChg chg="add mod replId">
          <pc:chgData name="Johnson, Kathy" userId="S::kjohnson@gwinnetttech.edu::bc454295-a45c-4866-b0f4-dd150e906dc9" providerId="AD" clId="Web-{80044D2D-2D36-0CE3-6160-4952E7DCF1C6}" dt="2023-11-01T02:07:43.314" v="2"/>
          <pc:sldLayoutMkLst>
            <pc:docMk/>
            <pc:sldMasterMk cId="833701001" sldId="2147483672"/>
            <pc:sldLayoutMk cId="3019408347" sldId="2147483677"/>
          </pc:sldLayoutMkLst>
        </pc:sldLayoutChg>
        <pc:sldLayoutChg chg="add mod replId">
          <pc:chgData name="Johnson, Kathy" userId="S::kjohnson@gwinnetttech.edu::bc454295-a45c-4866-b0f4-dd150e906dc9" providerId="AD" clId="Web-{80044D2D-2D36-0CE3-6160-4952E7DCF1C6}" dt="2023-11-01T02:07:43.314" v="2"/>
          <pc:sldLayoutMkLst>
            <pc:docMk/>
            <pc:sldMasterMk cId="833701001" sldId="2147483672"/>
            <pc:sldLayoutMk cId="3985766263" sldId="2147483678"/>
          </pc:sldLayoutMkLst>
        </pc:sldLayoutChg>
        <pc:sldLayoutChg chg="add mod replId">
          <pc:chgData name="Johnson, Kathy" userId="S::kjohnson@gwinnetttech.edu::bc454295-a45c-4866-b0f4-dd150e906dc9" providerId="AD" clId="Web-{80044D2D-2D36-0CE3-6160-4952E7DCF1C6}" dt="2023-11-01T02:07:43.314" v="2"/>
          <pc:sldLayoutMkLst>
            <pc:docMk/>
            <pc:sldMasterMk cId="833701001" sldId="2147483672"/>
            <pc:sldLayoutMk cId="792230765" sldId="2147483679"/>
          </pc:sldLayoutMkLst>
        </pc:sldLayoutChg>
        <pc:sldLayoutChg chg="add mod replId">
          <pc:chgData name="Johnson, Kathy" userId="S::kjohnson@gwinnetttech.edu::bc454295-a45c-4866-b0f4-dd150e906dc9" providerId="AD" clId="Web-{80044D2D-2D36-0CE3-6160-4952E7DCF1C6}" dt="2023-11-01T02:07:43.314" v="2"/>
          <pc:sldLayoutMkLst>
            <pc:docMk/>
            <pc:sldMasterMk cId="833701001" sldId="2147483672"/>
            <pc:sldLayoutMk cId="343211054" sldId="2147483680"/>
          </pc:sldLayoutMkLst>
        </pc:sldLayoutChg>
        <pc:sldLayoutChg chg="add mod replId">
          <pc:chgData name="Johnson, Kathy" userId="S::kjohnson@gwinnetttech.edu::bc454295-a45c-4866-b0f4-dd150e906dc9" providerId="AD" clId="Web-{80044D2D-2D36-0CE3-6160-4952E7DCF1C6}" dt="2023-11-01T02:07:43.314" v="2"/>
          <pc:sldLayoutMkLst>
            <pc:docMk/>
            <pc:sldMasterMk cId="833701001" sldId="2147483672"/>
            <pc:sldLayoutMk cId="3642601288" sldId="2147483681"/>
          </pc:sldLayoutMkLst>
        </pc:sldLayoutChg>
        <pc:sldLayoutChg chg="add mod replId">
          <pc:chgData name="Johnson, Kathy" userId="S::kjohnson@gwinnetttech.edu::bc454295-a45c-4866-b0f4-dd150e906dc9" providerId="AD" clId="Web-{80044D2D-2D36-0CE3-6160-4952E7DCF1C6}" dt="2023-11-01T02:07:43.314" v="2"/>
          <pc:sldLayoutMkLst>
            <pc:docMk/>
            <pc:sldMasterMk cId="833701001" sldId="2147483672"/>
            <pc:sldLayoutMk cId="2979642625" sldId="2147483682"/>
          </pc:sldLayoutMkLst>
        </pc:sldLayoutChg>
        <pc:sldLayoutChg chg="add mod replId">
          <pc:chgData name="Johnson, Kathy" userId="S::kjohnson@gwinnetttech.edu::bc454295-a45c-4866-b0f4-dd150e906dc9" providerId="AD" clId="Web-{80044D2D-2D36-0CE3-6160-4952E7DCF1C6}" dt="2023-11-01T02:07:43.314" v="2"/>
          <pc:sldLayoutMkLst>
            <pc:docMk/>
            <pc:sldMasterMk cId="833701001" sldId="2147483672"/>
            <pc:sldLayoutMk cId="1188488447" sldId="2147483683"/>
          </pc:sldLayoutMkLst>
        </pc:sldLayoutChg>
      </pc:sldMasterChg>
    </pc:docChg>
  </pc:docChgLst>
  <pc:docChgLst>
    <pc:chgData name="Johnson, Kathy" userId="bc454295-a45c-4866-b0f4-dd150e906dc9" providerId="ADAL" clId="{12F3BCEC-2D57-4ADC-8149-1B3895CAF72C}"/>
    <pc:docChg chg="delSld">
      <pc:chgData name="Johnson, Kathy" userId="bc454295-a45c-4866-b0f4-dd150e906dc9" providerId="ADAL" clId="{12F3BCEC-2D57-4ADC-8149-1B3895CAF72C}" dt="2023-06-16T03:09:23.523" v="82" actId="47"/>
      <pc:docMkLst>
        <pc:docMk/>
      </pc:docMkLst>
      <pc:sldChg chg="del">
        <pc:chgData name="Johnson, Kathy" userId="bc454295-a45c-4866-b0f4-dd150e906dc9" providerId="ADAL" clId="{12F3BCEC-2D57-4ADC-8149-1B3895CAF72C}" dt="2023-06-16T03:09:07.110" v="0" actId="47"/>
        <pc:sldMkLst>
          <pc:docMk/>
          <pc:sldMk cId="0" sldId="256"/>
        </pc:sldMkLst>
      </pc:sldChg>
      <pc:sldChg chg="del">
        <pc:chgData name="Johnson, Kathy" userId="bc454295-a45c-4866-b0f4-dd150e906dc9" providerId="ADAL" clId="{12F3BCEC-2D57-4ADC-8149-1B3895CAF72C}" dt="2023-06-16T03:09:07.676" v="1" actId="47"/>
        <pc:sldMkLst>
          <pc:docMk/>
          <pc:sldMk cId="0" sldId="287"/>
        </pc:sldMkLst>
      </pc:sldChg>
      <pc:sldChg chg="del">
        <pc:chgData name="Johnson, Kathy" userId="bc454295-a45c-4866-b0f4-dd150e906dc9" providerId="ADAL" clId="{12F3BCEC-2D57-4ADC-8149-1B3895CAF72C}" dt="2023-06-16T03:09:07.848" v="2" actId="47"/>
        <pc:sldMkLst>
          <pc:docMk/>
          <pc:sldMk cId="0" sldId="288"/>
        </pc:sldMkLst>
      </pc:sldChg>
      <pc:sldChg chg="del">
        <pc:chgData name="Johnson, Kathy" userId="bc454295-a45c-4866-b0f4-dd150e906dc9" providerId="ADAL" clId="{12F3BCEC-2D57-4ADC-8149-1B3895CAF72C}" dt="2023-06-16T03:09:08.006" v="3" actId="47"/>
        <pc:sldMkLst>
          <pc:docMk/>
          <pc:sldMk cId="0" sldId="289"/>
        </pc:sldMkLst>
      </pc:sldChg>
      <pc:sldChg chg="del">
        <pc:chgData name="Johnson, Kathy" userId="bc454295-a45c-4866-b0f4-dd150e906dc9" providerId="ADAL" clId="{12F3BCEC-2D57-4ADC-8149-1B3895CAF72C}" dt="2023-06-16T03:09:08.210" v="4" actId="47"/>
        <pc:sldMkLst>
          <pc:docMk/>
          <pc:sldMk cId="0" sldId="290"/>
        </pc:sldMkLst>
      </pc:sldChg>
      <pc:sldChg chg="del">
        <pc:chgData name="Johnson, Kathy" userId="bc454295-a45c-4866-b0f4-dd150e906dc9" providerId="ADAL" clId="{12F3BCEC-2D57-4ADC-8149-1B3895CAF72C}" dt="2023-06-16T03:09:08.335" v="5" actId="47"/>
        <pc:sldMkLst>
          <pc:docMk/>
          <pc:sldMk cId="0" sldId="291"/>
        </pc:sldMkLst>
      </pc:sldChg>
      <pc:sldChg chg="del">
        <pc:chgData name="Johnson, Kathy" userId="bc454295-a45c-4866-b0f4-dd150e906dc9" providerId="ADAL" clId="{12F3BCEC-2D57-4ADC-8149-1B3895CAF72C}" dt="2023-06-16T03:09:10.031" v="15" actId="47"/>
        <pc:sldMkLst>
          <pc:docMk/>
          <pc:sldMk cId="0" sldId="292"/>
        </pc:sldMkLst>
      </pc:sldChg>
      <pc:sldChg chg="del">
        <pc:chgData name="Johnson, Kathy" userId="bc454295-a45c-4866-b0f4-dd150e906dc9" providerId="ADAL" clId="{12F3BCEC-2D57-4ADC-8149-1B3895CAF72C}" dt="2023-06-16T03:09:13.976" v="38" actId="47"/>
        <pc:sldMkLst>
          <pc:docMk/>
          <pc:sldMk cId="0" sldId="293"/>
        </pc:sldMkLst>
      </pc:sldChg>
      <pc:sldChg chg="del">
        <pc:chgData name="Johnson, Kathy" userId="bc454295-a45c-4866-b0f4-dd150e906dc9" providerId="ADAL" clId="{12F3BCEC-2D57-4ADC-8149-1B3895CAF72C}" dt="2023-06-16T03:09:14.118" v="39" actId="47"/>
        <pc:sldMkLst>
          <pc:docMk/>
          <pc:sldMk cId="0" sldId="300"/>
        </pc:sldMkLst>
      </pc:sldChg>
      <pc:sldChg chg="del">
        <pc:chgData name="Johnson, Kathy" userId="bc454295-a45c-4866-b0f4-dd150e906dc9" providerId="ADAL" clId="{12F3BCEC-2D57-4ADC-8149-1B3895CAF72C}" dt="2023-06-16T03:09:14.321" v="40" actId="47"/>
        <pc:sldMkLst>
          <pc:docMk/>
          <pc:sldMk cId="0" sldId="305"/>
        </pc:sldMkLst>
      </pc:sldChg>
      <pc:sldChg chg="del">
        <pc:chgData name="Johnson, Kathy" userId="bc454295-a45c-4866-b0f4-dd150e906dc9" providerId="ADAL" clId="{12F3BCEC-2D57-4ADC-8149-1B3895CAF72C}" dt="2023-06-16T03:09:14.493" v="41" actId="47"/>
        <pc:sldMkLst>
          <pc:docMk/>
          <pc:sldMk cId="0" sldId="306"/>
        </pc:sldMkLst>
      </pc:sldChg>
      <pc:sldChg chg="del">
        <pc:chgData name="Johnson, Kathy" userId="bc454295-a45c-4866-b0f4-dd150e906dc9" providerId="ADAL" clId="{12F3BCEC-2D57-4ADC-8149-1B3895CAF72C}" dt="2023-06-16T03:09:14.667" v="42" actId="47"/>
        <pc:sldMkLst>
          <pc:docMk/>
          <pc:sldMk cId="0" sldId="307"/>
        </pc:sldMkLst>
      </pc:sldChg>
      <pc:sldChg chg="del">
        <pc:chgData name="Johnson, Kathy" userId="bc454295-a45c-4866-b0f4-dd150e906dc9" providerId="ADAL" clId="{12F3BCEC-2D57-4ADC-8149-1B3895CAF72C}" dt="2023-06-16T03:09:08.523" v="6" actId="47"/>
        <pc:sldMkLst>
          <pc:docMk/>
          <pc:sldMk cId="1657954720" sldId="313"/>
        </pc:sldMkLst>
      </pc:sldChg>
      <pc:sldChg chg="del">
        <pc:chgData name="Johnson, Kathy" userId="bc454295-a45c-4866-b0f4-dd150e906dc9" providerId="ADAL" clId="{12F3BCEC-2D57-4ADC-8149-1B3895CAF72C}" dt="2023-06-16T03:09:08.869" v="8" actId="47"/>
        <pc:sldMkLst>
          <pc:docMk/>
          <pc:sldMk cId="1775713219" sldId="314"/>
        </pc:sldMkLst>
      </pc:sldChg>
      <pc:sldChg chg="del">
        <pc:chgData name="Johnson, Kathy" userId="bc454295-a45c-4866-b0f4-dd150e906dc9" providerId="ADAL" clId="{12F3BCEC-2D57-4ADC-8149-1B3895CAF72C}" dt="2023-06-16T03:09:08.680" v="7" actId="47"/>
        <pc:sldMkLst>
          <pc:docMk/>
          <pc:sldMk cId="3893057347" sldId="315"/>
        </pc:sldMkLst>
      </pc:sldChg>
      <pc:sldChg chg="del">
        <pc:chgData name="Johnson, Kathy" userId="bc454295-a45c-4866-b0f4-dd150e906dc9" providerId="ADAL" clId="{12F3BCEC-2D57-4ADC-8149-1B3895CAF72C}" dt="2023-06-16T03:09:09.026" v="9" actId="47"/>
        <pc:sldMkLst>
          <pc:docMk/>
          <pc:sldMk cId="1675622979" sldId="317"/>
        </pc:sldMkLst>
      </pc:sldChg>
      <pc:sldChg chg="del">
        <pc:chgData name="Johnson, Kathy" userId="bc454295-a45c-4866-b0f4-dd150e906dc9" providerId="ADAL" clId="{12F3BCEC-2D57-4ADC-8149-1B3895CAF72C}" dt="2023-06-16T03:09:09.208" v="10" actId="47"/>
        <pc:sldMkLst>
          <pc:docMk/>
          <pc:sldMk cId="2773885112" sldId="318"/>
        </pc:sldMkLst>
      </pc:sldChg>
      <pc:sldChg chg="del">
        <pc:chgData name="Johnson, Kathy" userId="bc454295-a45c-4866-b0f4-dd150e906dc9" providerId="ADAL" clId="{12F3BCEC-2D57-4ADC-8149-1B3895CAF72C}" dt="2023-06-16T03:09:09.370" v="11" actId="47"/>
        <pc:sldMkLst>
          <pc:docMk/>
          <pc:sldMk cId="3297676844" sldId="319"/>
        </pc:sldMkLst>
      </pc:sldChg>
      <pc:sldChg chg="del">
        <pc:chgData name="Johnson, Kathy" userId="bc454295-a45c-4866-b0f4-dd150e906dc9" providerId="ADAL" clId="{12F3BCEC-2D57-4ADC-8149-1B3895CAF72C}" dt="2023-06-16T03:09:09.543" v="12" actId="47"/>
        <pc:sldMkLst>
          <pc:docMk/>
          <pc:sldMk cId="1903810002" sldId="320"/>
        </pc:sldMkLst>
      </pc:sldChg>
      <pc:sldChg chg="del">
        <pc:chgData name="Johnson, Kathy" userId="bc454295-a45c-4866-b0f4-dd150e906dc9" providerId="ADAL" clId="{12F3BCEC-2D57-4ADC-8149-1B3895CAF72C}" dt="2023-06-16T03:09:09.709" v="13" actId="47"/>
        <pc:sldMkLst>
          <pc:docMk/>
          <pc:sldMk cId="3440520703" sldId="321"/>
        </pc:sldMkLst>
      </pc:sldChg>
      <pc:sldChg chg="del">
        <pc:chgData name="Johnson, Kathy" userId="bc454295-a45c-4866-b0f4-dd150e906dc9" providerId="ADAL" clId="{12F3BCEC-2D57-4ADC-8149-1B3895CAF72C}" dt="2023-06-16T03:09:09.889" v="14" actId="47"/>
        <pc:sldMkLst>
          <pc:docMk/>
          <pc:sldMk cId="2928831097" sldId="322"/>
        </pc:sldMkLst>
      </pc:sldChg>
      <pc:sldChg chg="del">
        <pc:chgData name="Johnson, Kathy" userId="bc454295-a45c-4866-b0f4-dd150e906dc9" providerId="ADAL" clId="{12F3BCEC-2D57-4ADC-8149-1B3895CAF72C}" dt="2023-06-16T03:09:10.210" v="16" actId="47"/>
        <pc:sldMkLst>
          <pc:docMk/>
          <pc:sldMk cId="1372018825" sldId="323"/>
        </pc:sldMkLst>
      </pc:sldChg>
      <pc:sldChg chg="del">
        <pc:chgData name="Johnson, Kathy" userId="bc454295-a45c-4866-b0f4-dd150e906dc9" providerId="ADAL" clId="{12F3BCEC-2D57-4ADC-8149-1B3895CAF72C}" dt="2023-06-16T03:09:10.565" v="18" actId="47"/>
        <pc:sldMkLst>
          <pc:docMk/>
          <pc:sldMk cId="2483905921" sldId="324"/>
        </pc:sldMkLst>
      </pc:sldChg>
      <pc:sldChg chg="del">
        <pc:chgData name="Johnson, Kathy" userId="bc454295-a45c-4866-b0f4-dd150e906dc9" providerId="ADAL" clId="{12F3BCEC-2D57-4ADC-8149-1B3895CAF72C}" dt="2023-06-16T03:09:10.722" v="19" actId="47"/>
        <pc:sldMkLst>
          <pc:docMk/>
          <pc:sldMk cId="4270723728" sldId="325"/>
        </pc:sldMkLst>
      </pc:sldChg>
      <pc:sldChg chg="del">
        <pc:chgData name="Johnson, Kathy" userId="bc454295-a45c-4866-b0f4-dd150e906dc9" providerId="ADAL" clId="{12F3BCEC-2D57-4ADC-8149-1B3895CAF72C}" dt="2023-06-16T03:09:10.895" v="20" actId="47"/>
        <pc:sldMkLst>
          <pc:docMk/>
          <pc:sldMk cId="3039683329" sldId="327"/>
        </pc:sldMkLst>
      </pc:sldChg>
      <pc:sldChg chg="del">
        <pc:chgData name="Johnson, Kathy" userId="bc454295-a45c-4866-b0f4-dd150e906dc9" providerId="ADAL" clId="{12F3BCEC-2D57-4ADC-8149-1B3895CAF72C}" dt="2023-06-16T03:09:11.211" v="22" actId="47"/>
        <pc:sldMkLst>
          <pc:docMk/>
          <pc:sldMk cId="1502399281" sldId="328"/>
        </pc:sldMkLst>
      </pc:sldChg>
      <pc:sldChg chg="del">
        <pc:chgData name="Johnson, Kathy" userId="bc454295-a45c-4866-b0f4-dd150e906dc9" providerId="ADAL" clId="{12F3BCEC-2D57-4ADC-8149-1B3895CAF72C}" dt="2023-06-16T03:09:11.366" v="23" actId="47"/>
        <pc:sldMkLst>
          <pc:docMk/>
          <pc:sldMk cId="2255113604" sldId="330"/>
        </pc:sldMkLst>
      </pc:sldChg>
      <pc:sldChg chg="del">
        <pc:chgData name="Johnson, Kathy" userId="bc454295-a45c-4866-b0f4-dd150e906dc9" providerId="ADAL" clId="{12F3BCEC-2D57-4ADC-8149-1B3895CAF72C}" dt="2023-06-16T03:09:11.538" v="24" actId="47"/>
        <pc:sldMkLst>
          <pc:docMk/>
          <pc:sldMk cId="2388661368" sldId="332"/>
        </pc:sldMkLst>
      </pc:sldChg>
      <pc:sldChg chg="del">
        <pc:chgData name="Johnson, Kathy" userId="bc454295-a45c-4866-b0f4-dd150e906dc9" providerId="ADAL" clId="{12F3BCEC-2D57-4ADC-8149-1B3895CAF72C}" dt="2023-06-16T03:09:12.233" v="28" actId="47"/>
        <pc:sldMkLst>
          <pc:docMk/>
          <pc:sldMk cId="619076720" sldId="333"/>
        </pc:sldMkLst>
      </pc:sldChg>
      <pc:sldChg chg="del">
        <pc:chgData name="Johnson, Kathy" userId="bc454295-a45c-4866-b0f4-dd150e906dc9" providerId="ADAL" clId="{12F3BCEC-2D57-4ADC-8149-1B3895CAF72C}" dt="2023-06-16T03:09:12.751" v="31" actId="47"/>
        <pc:sldMkLst>
          <pc:docMk/>
          <pc:sldMk cId="3670013981" sldId="334"/>
        </pc:sldMkLst>
      </pc:sldChg>
      <pc:sldChg chg="del">
        <pc:chgData name="Johnson, Kathy" userId="bc454295-a45c-4866-b0f4-dd150e906dc9" providerId="ADAL" clId="{12F3BCEC-2D57-4ADC-8149-1B3895CAF72C}" dt="2023-06-16T03:09:12.939" v="32" actId="47"/>
        <pc:sldMkLst>
          <pc:docMk/>
          <pc:sldMk cId="4221068620" sldId="335"/>
        </pc:sldMkLst>
      </pc:sldChg>
      <pc:sldChg chg="del">
        <pc:chgData name="Johnson, Kathy" userId="bc454295-a45c-4866-b0f4-dd150e906dc9" providerId="ADAL" clId="{12F3BCEC-2D57-4ADC-8149-1B3895CAF72C}" dt="2023-06-16T03:09:13.064" v="33" actId="47"/>
        <pc:sldMkLst>
          <pc:docMk/>
          <pc:sldMk cId="3978262210" sldId="336"/>
        </pc:sldMkLst>
      </pc:sldChg>
      <pc:sldChg chg="del">
        <pc:chgData name="Johnson, Kathy" userId="bc454295-a45c-4866-b0f4-dd150e906dc9" providerId="ADAL" clId="{12F3BCEC-2D57-4ADC-8149-1B3895CAF72C}" dt="2023-06-16T03:09:11.903" v="26" actId="47"/>
        <pc:sldMkLst>
          <pc:docMk/>
          <pc:sldMk cId="3822074095" sldId="337"/>
        </pc:sldMkLst>
      </pc:sldChg>
      <pc:sldChg chg="del">
        <pc:chgData name="Johnson, Kathy" userId="bc454295-a45c-4866-b0f4-dd150e906dc9" providerId="ADAL" clId="{12F3BCEC-2D57-4ADC-8149-1B3895CAF72C}" dt="2023-06-16T03:09:12.044" v="27" actId="47"/>
        <pc:sldMkLst>
          <pc:docMk/>
          <pc:sldMk cId="3564129126" sldId="338"/>
        </pc:sldMkLst>
      </pc:sldChg>
      <pc:sldChg chg="del">
        <pc:chgData name="Johnson, Kathy" userId="bc454295-a45c-4866-b0f4-dd150e906dc9" providerId="ADAL" clId="{12F3BCEC-2D57-4ADC-8149-1B3895CAF72C}" dt="2023-06-16T03:09:11.731" v="25" actId="47"/>
        <pc:sldMkLst>
          <pc:docMk/>
          <pc:sldMk cId="3549562251" sldId="340"/>
        </pc:sldMkLst>
      </pc:sldChg>
      <pc:sldChg chg="del">
        <pc:chgData name="Johnson, Kathy" userId="bc454295-a45c-4866-b0f4-dd150e906dc9" providerId="ADAL" clId="{12F3BCEC-2D57-4ADC-8149-1B3895CAF72C}" dt="2023-06-16T03:09:12.414" v="29" actId="47"/>
        <pc:sldMkLst>
          <pc:docMk/>
          <pc:sldMk cId="2264183360" sldId="343"/>
        </pc:sldMkLst>
      </pc:sldChg>
      <pc:sldChg chg="del">
        <pc:chgData name="Johnson, Kathy" userId="bc454295-a45c-4866-b0f4-dd150e906dc9" providerId="ADAL" clId="{12F3BCEC-2D57-4ADC-8149-1B3895CAF72C}" dt="2023-06-16T03:09:12.593" v="30" actId="47"/>
        <pc:sldMkLst>
          <pc:docMk/>
          <pc:sldMk cId="2691215436" sldId="345"/>
        </pc:sldMkLst>
      </pc:sldChg>
      <pc:sldChg chg="del">
        <pc:chgData name="Johnson, Kathy" userId="bc454295-a45c-4866-b0f4-dd150e906dc9" providerId="ADAL" clId="{12F3BCEC-2D57-4ADC-8149-1B3895CAF72C}" dt="2023-06-16T03:09:13.269" v="34" actId="47"/>
        <pc:sldMkLst>
          <pc:docMk/>
          <pc:sldMk cId="2744691898" sldId="346"/>
        </pc:sldMkLst>
      </pc:sldChg>
      <pc:sldChg chg="del">
        <pc:chgData name="Johnson, Kathy" userId="bc454295-a45c-4866-b0f4-dd150e906dc9" providerId="ADAL" clId="{12F3BCEC-2D57-4ADC-8149-1B3895CAF72C}" dt="2023-06-16T03:09:13.442" v="35" actId="47"/>
        <pc:sldMkLst>
          <pc:docMk/>
          <pc:sldMk cId="4216871932" sldId="348"/>
        </pc:sldMkLst>
      </pc:sldChg>
      <pc:sldChg chg="del">
        <pc:chgData name="Johnson, Kathy" userId="bc454295-a45c-4866-b0f4-dd150e906dc9" providerId="ADAL" clId="{12F3BCEC-2D57-4ADC-8149-1B3895CAF72C}" dt="2023-06-16T03:09:13.617" v="36" actId="47"/>
        <pc:sldMkLst>
          <pc:docMk/>
          <pc:sldMk cId="1671654453" sldId="350"/>
        </pc:sldMkLst>
      </pc:sldChg>
      <pc:sldChg chg="del">
        <pc:chgData name="Johnson, Kathy" userId="bc454295-a45c-4866-b0f4-dd150e906dc9" providerId="ADAL" clId="{12F3BCEC-2D57-4ADC-8149-1B3895CAF72C}" dt="2023-06-16T03:09:13.803" v="37" actId="47"/>
        <pc:sldMkLst>
          <pc:docMk/>
          <pc:sldMk cId="1710170820" sldId="351"/>
        </pc:sldMkLst>
      </pc:sldChg>
      <pc:sldChg chg="del">
        <pc:chgData name="Johnson, Kathy" userId="bc454295-a45c-4866-b0f4-dd150e906dc9" providerId="ADAL" clId="{12F3BCEC-2D57-4ADC-8149-1B3895CAF72C}" dt="2023-06-16T03:09:10.392" v="17" actId="47"/>
        <pc:sldMkLst>
          <pc:docMk/>
          <pc:sldMk cId="3574148591" sldId="352"/>
        </pc:sldMkLst>
      </pc:sldChg>
      <pc:sldChg chg="del">
        <pc:chgData name="Johnson, Kathy" userId="bc454295-a45c-4866-b0f4-dd150e906dc9" providerId="ADAL" clId="{12F3BCEC-2D57-4ADC-8149-1B3895CAF72C}" dt="2023-06-16T03:09:11.036" v="21" actId="47"/>
        <pc:sldMkLst>
          <pc:docMk/>
          <pc:sldMk cId="765114105" sldId="353"/>
        </pc:sldMkLst>
      </pc:sldChg>
      <pc:sldChg chg="del">
        <pc:chgData name="Johnson, Kathy" userId="bc454295-a45c-4866-b0f4-dd150e906dc9" providerId="ADAL" clId="{12F3BCEC-2D57-4ADC-8149-1B3895CAF72C}" dt="2023-06-16T03:09:14.840" v="43" actId="47"/>
        <pc:sldMkLst>
          <pc:docMk/>
          <pc:sldMk cId="833850489" sldId="368"/>
        </pc:sldMkLst>
      </pc:sldChg>
      <pc:sldChg chg="del">
        <pc:chgData name="Johnson, Kathy" userId="bc454295-a45c-4866-b0f4-dd150e906dc9" providerId="ADAL" clId="{12F3BCEC-2D57-4ADC-8149-1B3895CAF72C}" dt="2023-06-16T03:09:14.996" v="44" actId="47"/>
        <pc:sldMkLst>
          <pc:docMk/>
          <pc:sldMk cId="912077603" sldId="369"/>
        </pc:sldMkLst>
      </pc:sldChg>
      <pc:sldChg chg="del">
        <pc:chgData name="Johnson, Kathy" userId="bc454295-a45c-4866-b0f4-dd150e906dc9" providerId="ADAL" clId="{12F3BCEC-2D57-4ADC-8149-1B3895CAF72C}" dt="2023-06-16T03:09:15.608" v="45" actId="47"/>
        <pc:sldMkLst>
          <pc:docMk/>
          <pc:sldMk cId="1888955339" sldId="370"/>
        </pc:sldMkLst>
      </pc:sldChg>
      <pc:sldChg chg="del">
        <pc:chgData name="Johnson, Kathy" userId="bc454295-a45c-4866-b0f4-dd150e906dc9" providerId="ADAL" clId="{12F3BCEC-2D57-4ADC-8149-1B3895CAF72C}" dt="2023-06-16T03:09:15.968" v="47" actId="47"/>
        <pc:sldMkLst>
          <pc:docMk/>
          <pc:sldMk cId="249321869" sldId="371"/>
        </pc:sldMkLst>
      </pc:sldChg>
      <pc:sldChg chg="del">
        <pc:chgData name="Johnson, Kathy" userId="bc454295-a45c-4866-b0f4-dd150e906dc9" providerId="ADAL" clId="{12F3BCEC-2D57-4ADC-8149-1B3895CAF72C}" dt="2023-06-16T03:09:15.827" v="46" actId="47"/>
        <pc:sldMkLst>
          <pc:docMk/>
          <pc:sldMk cId="3713416957" sldId="372"/>
        </pc:sldMkLst>
      </pc:sldChg>
      <pc:sldChg chg="del">
        <pc:chgData name="Johnson, Kathy" userId="bc454295-a45c-4866-b0f4-dd150e906dc9" providerId="ADAL" clId="{12F3BCEC-2D57-4ADC-8149-1B3895CAF72C}" dt="2023-06-16T03:09:16.141" v="48" actId="47"/>
        <pc:sldMkLst>
          <pc:docMk/>
          <pc:sldMk cId="3674161966" sldId="373"/>
        </pc:sldMkLst>
      </pc:sldChg>
      <pc:sldChg chg="del">
        <pc:chgData name="Johnson, Kathy" userId="bc454295-a45c-4866-b0f4-dd150e906dc9" providerId="ADAL" clId="{12F3BCEC-2D57-4ADC-8149-1B3895CAF72C}" dt="2023-06-16T03:09:16.329" v="49" actId="47"/>
        <pc:sldMkLst>
          <pc:docMk/>
          <pc:sldMk cId="43249725" sldId="374"/>
        </pc:sldMkLst>
      </pc:sldChg>
      <pc:sldChg chg="del">
        <pc:chgData name="Johnson, Kathy" userId="bc454295-a45c-4866-b0f4-dd150e906dc9" providerId="ADAL" clId="{12F3BCEC-2D57-4ADC-8149-1B3895CAF72C}" dt="2023-06-16T03:09:16.517" v="50" actId="47"/>
        <pc:sldMkLst>
          <pc:docMk/>
          <pc:sldMk cId="1164724604" sldId="375"/>
        </pc:sldMkLst>
      </pc:sldChg>
      <pc:sldChg chg="del">
        <pc:chgData name="Johnson, Kathy" userId="bc454295-a45c-4866-b0f4-dd150e906dc9" providerId="ADAL" clId="{12F3BCEC-2D57-4ADC-8149-1B3895CAF72C}" dt="2023-06-16T03:09:17.026" v="53" actId="47"/>
        <pc:sldMkLst>
          <pc:docMk/>
          <pc:sldMk cId="2315877392" sldId="376"/>
        </pc:sldMkLst>
      </pc:sldChg>
      <pc:sldChg chg="del">
        <pc:chgData name="Johnson, Kathy" userId="bc454295-a45c-4866-b0f4-dd150e906dc9" providerId="ADAL" clId="{12F3BCEC-2D57-4ADC-8149-1B3895CAF72C}" dt="2023-06-16T03:09:17.349" v="55" actId="47"/>
        <pc:sldMkLst>
          <pc:docMk/>
          <pc:sldMk cId="1337974066" sldId="377"/>
        </pc:sldMkLst>
      </pc:sldChg>
      <pc:sldChg chg="del">
        <pc:chgData name="Johnson, Kathy" userId="bc454295-a45c-4866-b0f4-dd150e906dc9" providerId="ADAL" clId="{12F3BCEC-2D57-4ADC-8149-1B3895CAF72C}" dt="2023-06-16T03:09:17.727" v="57" actId="47"/>
        <pc:sldMkLst>
          <pc:docMk/>
          <pc:sldMk cId="2016721576" sldId="378"/>
        </pc:sldMkLst>
      </pc:sldChg>
      <pc:sldChg chg="del">
        <pc:chgData name="Johnson, Kathy" userId="bc454295-a45c-4866-b0f4-dd150e906dc9" providerId="ADAL" clId="{12F3BCEC-2D57-4ADC-8149-1B3895CAF72C}" dt="2023-06-16T03:09:18.629" v="62" actId="47"/>
        <pc:sldMkLst>
          <pc:docMk/>
          <pc:sldMk cId="908181912" sldId="379"/>
        </pc:sldMkLst>
      </pc:sldChg>
      <pc:sldChg chg="del">
        <pc:chgData name="Johnson, Kathy" userId="bc454295-a45c-4866-b0f4-dd150e906dc9" providerId="ADAL" clId="{12F3BCEC-2D57-4ADC-8149-1B3895CAF72C}" dt="2023-06-16T03:09:19.483" v="67" actId="47"/>
        <pc:sldMkLst>
          <pc:docMk/>
          <pc:sldMk cId="2454342691" sldId="380"/>
        </pc:sldMkLst>
      </pc:sldChg>
      <pc:sldChg chg="del">
        <pc:chgData name="Johnson, Kathy" userId="bc454295-a45c-4866-b0f4-dd150e906dc9" providerId="ADAL" clId="{12F3BCEC-2D57-4ADC-8149-1B3895CAF72C}" dt="2023-06-16T03:09:19.847" v="69" actId="47"/>
        <pc:sldMkLst>
          <pc:docMk/>
          <pc:sldMk cId="346059325" sldId="381"/>
        </pc:sldMkLst>
      </pc:sldChg>
      <pc:sldChg chg="del">
        <pc:chgData name="Johnson, Kathy" userId="bc454295-a45c-4866-b0f4-dd150e906dc9" providerId="ADAL" clId="{12F3BCEC-2D57-4ADC-8149-1B3895CAF72C}" dt="2023-06-16T03:09:20.004" v="70" actId="47"/>
        <pc:sldMkLst>
          <pc:docMk/>
          <pc:sldMk cId="1322364632" sldId="382"/>
        </pc:sldMkLst>
      </pc:sldChg>
      <pc:sldChg chg="del">
        <pc:chgData name="Johnson, Kathy" userId="bc454295-a45c-4866-b0f4-dd150e906dc9" providerId="ADAL" clId="{12F3BCEC-2D57-4ADC-8149-1B3895CAF72C}" dt="2023-06-16T03:09:20.145" v="71" actId="47"/>
        <pc:sldMkLst>
          <pc:docMk/>
          <pc:sldMk cId="29782084" sldId="383"/>
        </pc:sldMkLst>
      </pc:sldChg>
      <pc:sldChg chg="del">
        <pc:chgData name="Johnson, Kathy" userId="bc454295-a45c-4866-b0f4-dd150e906dc9" providerId="ADAL" clId="{12F3BCEC-2D57-4ADC-8149-1B3895CAF72C}" dt="2023-06-16T03:09:21.417" v="76" actId="47"/>
        <pc:sldMkLst>
          <pc:docMk/>
          <pc:sldMk cId="1907845085" sldId="384"/>
        </pc:sldMkLst>
      </pc:sldChg>
      <pc:sldChg chg="del">
        <pc:chgData name="Johnson, Kathy" userId="bc454295-a45c-4866-b0f4-dd150e906dc9" providerId="ADAL" clId="{12F3BCEC-2D57-4ADC-8149-1B3895CAF72C}" dt="2023-06-16T03:09:18.071" v="59" actId="47"/>
        <pc:sldMkLst>
          <pc:docMk/>
          <pc:sldMk cId="827917362" sldId="458"/>
        </pc:sldMkLst>
      </pc:sldChg>
      <pc:sldChg chg="del">
        <pc:chgData name="Johnson, Kathy" userId="bc454295-a45c-4866-b0f4-dd150e906dc9" providerId="ADAL" clId="{12F3BCEC-2D57-4ADC-8149-1B3895CAF72C}" dt="2023-06-16T03:09:16.675" v="51" actId="47"/>
        <pc:sldMkLst>
          <pc:docMk/>
          <pc:sldMk cId="2799566013" sldId="460"/>
        </pc:sldMkLst>
      </pc:sldChg>
      <pc:sldChg chg="del">
        <pc:chgData name="Johnson, Kathy" userId="bc454295-a45c-4866-b0f4-dd150e906dc9" providerId="ADAL" clId="{12F3BCEC-2D57-4ADC-8149-1B3895CAF72C}" dt="2023-06-16T03:09:18.981" v="64" actId="47"/>
        <pc:sldMkLst>
          <pc:docMk/>
          <pc:sldMk cId="1853523184" sldId="461"/>
        </pc:sldMkLst>
      </pc:sldChg>
      <pc:sldChg chg="del">
        <pc:chgData name="Johnson, Kathy" userId="bc454295-a45c-4866-b0f4-dd150e906dc9" providerId="ADAL" clId="{12F3BCEC-2D57-4ADC-8149-1B3895CAF72C}" dt="2023-06-16T03:09:20.522" v="72" actId="47"/>
        <pc:sldMkLst>
          <pc:docMk/>
          <pc:sldMk cId="1235703214" sldId="467"/>
        </pc:sldMkLst>
      </pc:sldChg>
      <pc:sldChg chg="del">
        <pc:chgData name="Johnson, Kathy" userId="bc454295-a45c-4866-b0f4-dd150e906dc9" providerId="ADAL" clId="{12F3BCEC-2D57-4ADC-8149-1B3895CAF72C}" dt="2023-06-16T03:09:22.203" v="79" actId="47"/>
        <pc:sldMkLst>
          <pc:docMk/>
          <pc:sldMk cId="3206397986" sldId="478"/>
        </pc:sldMkLst>
      </pc:sldChg>
      <pc:sldChg chg="del">
        <pc:chgData name="Johnson, Kathy" userId="bc454295-a45c-4866-b0f4-dd150e906dc9" providerId="ADAL" clId="{12F3BCEC-2D57-4ADC-8149-1B3895CAF72C}" dt="2023-06-16T03:09:21.968" v="78" actId="47"/>
        <pc:sldMkLst>
          <pc:docMk/>
          <pc:sldMk cId="3787366161" sldId="479"/>
        </pc:sldMkLst>
      </pc:sldChg>
      <pc:sldChg chg="del">
        <pc:chgData name="Johnson, Kathy" userId="bc454295-a45c-4866-b0f4-dd150e906dc9" providerId="ADAL" clId="{12F3BCEC-2D57-4ADC-8149-1B3895CAF72C}" dt="2023-06-16T03:09:19.690" v="68" actId="47"/>
        <pc:sldMkLst>
          <pc:docMk/>
          <pc:sldMk cId="2535192953" sldId="559"/>
        </pc:sldMkLst>
      </pc:sldChg>
      <pc:sldChg chg="del">
        <pc:chgData name="Johnson, Kathy" userId="bc454295-a45c-4866-b0f4-dd150e906dc9" providerId="ADAL" clId="{12F3BCEC-2D57-4ADC-8149-1B3895CAF72C}" dt="2023-06-16T03:09:22.423" v="80" actId="47"/>
        <pc:sldMkLst>
          <pc:docMk/>
          <pc:sldMk cId="302494285" sldId="561"/>
        </pc:sldMkLst>
      </pc:sldChg>
      <pc:sldChg chg="del">
        <pc:chgData name="Johnson, Kathy" userId="bc454295-a45c-4866-b0f4-dd150e906dc9" providerId="ADAL" clId="{12F3BCEC-2D57-4ADC-8149-1B3895CAF72C}" dt="2023-06-16T03:09:20.758" v="73" actId="47"/>
        <pc:sldMkLst>
          <pc:docMk/>
          <pc:sldMk cId="2520860546" sldId="563"/>
        </pc:sldMkLst>
      </pc:sldChg>
      <pc:sldChg chg="del">
        <pc:chgData name="Johnson, Kathy" userId="bc454295-a45c-4866-b0f4-dd150e906dc9" providerId="ADAL" clId="{12F3BCEC-2D57-4ADC-8149-1B3895CAF72C}" dt="2023-06-16T03:09:20.946" v="74" actId="47"/>
        <pc:sldMkLst>
          <pc:docMk/>
          <pc:sldMk cId="2582256026" sldId="564"/>
        </pc:sldMkLst>
      </pc:sldChg>
      <pc:sldChg chg="del">
        <pc:chgData name="Johnson, Kathy" userId="bc454295-a45c-4866-b0f4-dd150e906dc9" providerId="ADAL" clId="{12F3BCEC-2D57-4ADC-8149-1B3895CAF72C}" dt="2023-06-16T03:09:21.087" v="75" actId="47"/>
        <pc:sldMkLst>
          <pc:docMk/>
          <pc:sldMk cId="4208059174" sldId="565"/>
        </pc:sldMkLst>
      </pc:sldChg>
      <pc:sldChg chg="del">
        <pc:chgData name="Johnson, Kathy" userId="bc454295-a45c-4866-b0f4-dd150e906dc9" providerId="ADAL" clId="{12F3BCEC-2D57-4ADC-8149-1B3895CAF72C}" dt="2023-06-16T03:09:19.153" v="65" actId="47"/>
        <pc:sldMkLst>
          <pc:docMk/>
          <pc:sldMk cId="2781254518" sldId="566"/>
        </pc:sldMkLst>
      </pc:sldChg>
      <pc:sldChg chg="del">
        <pc:chgData name="Johnson, Kathy" userId="bc454295-a45c-4866-b0f4-dd150e906dc9" providerId="ADAL" clId="{12F3BCEC-2D57-4ADC-8149-1B3895CAF72C}" dt="2023-06-16T03:09:18.808" v="63" actId="47"/>
        <pc:sldMkLst>
          <pc:docMk/>
          <pc:sldMk cId="2566503866" sldId="567"/>
        </pc:sldMkLst>
      </pc:sldChg>
      <pc:sldChg chg="del">
        <pc:chgData name="Johnson, Kathy" userId="bc454295-a45c-4866-b0f4-dd150e906dc9" providerId="ADAL" clId="{12F3BCEC-2D57-4ADC-8149-1B3895CAF72C}" dt="2023-06-16T03:09:19.310" v="66" actId="47"/>
        <pc:sldMkLst>
          <pc:docMk/>
          <pc:sldMk cId="2360122581" sldId="568"/>
        </pc:sldMkLst>
      </pc:sldChg>
      <pc:sldChg chg="del">
        <pc:chgData name="Johnson, Kathy" userId="bc454295-a45c-4866-b0f4-dd150e906dc9" providerId="ADAL" clId="{12F3BCEC-2D57-4ADC-8149-1B3895CAF72C}" dt="2023-06-16T03:09:16.832" v="52" actId="47"/>
        <pc:sldMkLst>
          <pc:docMk/>
          <pc:sldMk cId="1734393204" sldId="569"/>
        </pc:sldMkLst>
      </pc:sldChg>
      <pc:sldChg chg="del">
        <pc:chgData name="Johnson, Kathy" userId="bc454295-a45c-4866-b0f4-dd150e906dc9" providerId="ADAL" clId="{12F3BCEC-2D57-4ADC-8149-1B3895CAF72C}" dt="2023-06-16T03:09:17.192" v="54" actId="47"/>
        <pc:sldMkLst>
          <pc:docMk/>
          <pc:sldMk cId="4249035424" sldId="570"/>
        </pc:sldMkLst>
      </pc:sldChg>
      <pc:sldChg chg="del">
        <pc:chgData name="Johnson, Kathy" userId="bc454295-a45c-4866-b0f4-dd150e906dc9" providerId="ADAL" clId="{12F3BCEC-2D57-4ADC-8149-1B3895CAF72C}" dt="2023-06-16T03:09:17.553" v="56" actId="47"/>
        <pc:sldMkLst>
          <pc:docMk/>
          <pc:sldMk cId="182219980" sldId="571"/>
        </pc:sldMkLst>
      </pc:sldChg>
      <pc:sldChg chg="del">
        <pc:chgData name="Johnson, Kathy" userId="bc454295-a45c-4866-b0f4-dd150e906dc9" providerId="ADAL" clId="{12F3BCEC-2D57-4ADC-8149-1B3895CAF72C}" dt="2023-06-16T03:09:18.055" v="58" actId="47"/>
        <pc:sldMkLst>
          <pc:docMk/>
          <pc:sldMk cId="1522940480" sldId="572"/>
        </pc:sldMkLst>
      </pc:sldChg>
      <pc:sldChg chg="del">
        <pc:chgData name="Johnson, Kathy" userId="bc454295-a45c-4866-b0f4-dd150e906dc9" providerId="ADAL" clId="{12F3BCEC-2D57-4ADC-8149-1B3895CAF72C}" dt="2023-06-16T03:09:18.243" v="60" actId="47"/>
        <pc:sldMkLst>
          <pc:docMk/>
          <pc:sldMk cId="2268297189" sldId="573"/>
        </pc:sldMkLst>
      </pc:sldChg>
      <pc:sldChg chg="del">
        <pc:chgData name="Johnson, Kathy" userId="bc454295-a45c-4866-b0f4-dd150e906dc9" providerId="ADAL" clId="{12F3BCEC-2D57-4ADC-8149-1B3895CAF72C}" dt="2023-06-16T03:09:18.416" v="61" actId="47"/>
        <pc:sldMkLst>
          <pc:docMk/>
          <pc:sldMk cId="600505190" sldId="574"/>
        </pc:sldMkLst>
      </pc:sldChg>
      <pc:sldChg chg="del">
        <pc:chgData name="Johnson, Kathy" userId="bc454295-a45c-4866-b0f4-dd150e906dc9" providerId="ADAL" clId="{12F3BCEC-2D57-4ADC-8149-1B3895CAF72C}" dt="2023-06-16T03:09:21.718" v="77" actId="47"/>
        <pc:sldMkLst>
          <pc:docMk/>
          <pc:sldMk cId="1337022492" sldId="575"/>
        </pc:sldMkLst>
      </pc:sldChg>
      <pc:sldChg chg="del">
        <pc:chgData name="Johnson, Kathy" userId="bc454295-a45c-4866-b0f4-dd150e906dc9" providerId="ADAL" clId="{12F3BCEC-2D57-4ADC-8149-1B3895CAF72C}" dt="2023-06-16T03:09:22.626" v="81" actId="47"/>
        <pc:sldMkLst>
          <pc:docMk/>
          <pc:sldMk cId="3759445927" sldId="576"/>
        </pc:sldMkLst>
      </pc:sldChg>
      <pc:sldChg chg="del">
        <pc:chgData name="Johnson, Kathy" userId="bc454295-a45c-4866-b0f4-dd150e906dc9" providerId="ADAL" clId="{12F3BCEC-2D57-4ADC-8149-1B3895CAF72C}" dt="2023-06-16T03:09:23.523" v="82" actId="47"/>
        <pc:sldMkLst>
          <pc:docMk/>
          <pc:sldMk cId="2662625127" sldId="57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79D3DD-8A84-4BE6-883E-46C9EC521DC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A3575A2-85E1-49C7-885A-C372A792F88D}">
      <dgm:prSet/>
      <dgm:spPr/>
      <dgm:t>
        <a:bodyPr/>
        <a:lstStyle/>
        <a:p>
          <a:r>
            <a:rPr lang="en-US" b="1"/>
            <a:t>Routine periodic evaluation of the Ultrasound system to guarantee optimal image quality</a:t>
          </a:r>
          <a:endParaRPr lang="en-US"/>
        </a:p>
      </dgm:t>
    </dgm:pt>
    <dgm:pt modelId="{3F89FEF9-0D0E-4CC3-B663-4A5028454B34}" type="parTrans" cxnId="{3AE71281-76C4-4347-99A9-1CA018CEB718}">
      <dgm:prSet/>
      <dgm:spPr/>
      <dgm:t>
        <a:bodyPr/>
        <a:lstStyle/>
        <a:p>
          <a:endParaRPr lang="en-US"/>
        </a:p>
      </dgm:t>
    </dgm:pt>
    <dgm:pt modelId="{91512F30-177A-4721-926C-54C24022C24B}" type="sibTrans" cxnId="{3AE71281-76C4-4347-99A9-1CA018CEB718}">
      <dgm:prSet/>
      <dgm:spPr/>
      <dgm:t>
        <a:bodyPr/>
        <a:lstStyle/>
        <a:p>
          <a:endParaRPr lang="en-US"/>
        </a:p>
      </dgm:t>
    </dgm:pt>
    <dgm:pt modelId="{396F937E-09DB-4A12-97EA-EFB23628FB3A}">
      <dgm:prSet/>
      <dgm:spPr/>
      <dgm:t>
        <a:bodyPr/>
        <a:lstStyle/>
        <a:p>
          <a:r>
            <a:rPr lang="en-US" b="1"/>
            <a:t>Quality assurance is a medical and legal requirement for every laboratory. </a:t>
          </a:r>
          <a:endParaRPr lang="en-US"/>
        </a:p>
      </dgm:t>
    </dgm:pt>
    <dgm:pt modelId="{CE7E3FBD-9E80-4E7C-8203-D90B30A9CEF9}" type="parTrans" cxnId="{C44A2DA7-C58C-4DFB-A372-371CC334FE5C}">
      <dgm:prSet/>
      <dgm:spPr/>
      <dgm:t>
        <a:bodyPr/>
        <a:lstStyle/>
        <a:p>
          <a:endParaRPr lang="en-US"/>
        </a:p>
      </dgm:t>
    </dgm:pt>
    <dgm:pt modelId="{95C7EABF-99AC-4C73-9DCB-C702AD322ECC}" type="sibTrans" cxnId="{C44A2DA7-C58C-4DFB-A372-371CC334FE5C}">
      <dgm:prSet/>
      <dgm:spPr/>
      <dgm:t>
        <a:bodyPr/>
        <a:lstStyle/>
        <a:p>
          <a:endParaRPr lang="en-US"/>
        </a:p>
      </dgm:t>
    </dgm:pt>
    <dgm:pt modelId="{46D6348C-6442-4FF2-B04B-37DF1BE2277F}">
      <dgm:prSet/>
      <dgm:spPr/>
      <dgm:t>
        <a:bodyPr/>
        <a:lstStyle/>
        <a:p>
          <a:r>
            <a:rPr lang="en-US" b="1"/>
            <a:t>Must be performed periodically and routinely</a:t>
          </a:r>
          <a:endParaRPr lang="en-US"/>
        </a:p>
      </dgm:t>
    </dgm:pt>
    <dgm:pt modelId="{5D2C31AF-8D9E-4342-B12A-119B6AEFBD9D}" type="parTrans" cxnId="{958AE4F9-9561-441F-8F42-23B3E65110ED}">
      <dgm:prSet/>
      <dgm:spPr/>
      <dgm:t>
        <a:bodyPr/>
        <a:lstStyle/>
        <a:p>
          <a:endParaRPr lang="en-US"/>
        </a:p>
      </dgm:t>
    </dgm:pt>
    <dgm:pt modelId="{B9F308FD-FEEC-452C-BFAB-95ED59728733}" type="sibTrans" cxnId="{958AE4F9-9561-441F-8F42-23B3E65110ED}">
      <dgm:prSet/>
      <dgm:spPr/>
      <dgm:t>
        <a:bodyPr/>
        <a:lstStyle/>
        <a:p>
          <a:endParaRPr lang="en-US"/>
        </a:p>
      </dgm:t>
    </dgm:pt>
    <dgm:pt modelId="{77DFCABF-86DB-42DB-815F-004B05147DB9}" type="pres">
      <dgm:prSet presAssocID="{3979D3DD-8A84-4BE6-883E-46C9EC521D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3AA1A51-C640-477F-9C30-D428261C6752}" type="pres">
      <dgm:prSet presAssocID="{0A3575A2-85E1-49C7-885A-C372A792F88D}" presName="hierRoot1" presStyleCnt="0"/>
      <dgm:spPr/>
    </dgm:pt>
    <dgm:pt modelId="{B7971557-E816-4469-A404-9ABB9981B093}" type="pres">
      <dgm:prSet presAssocID="{0A3575A2-85E1-49C7-885A-C372A792F88D}" presName="composite" presStyleCnt="0"/>
      <dgm:spPr/>
    </dgm:pt>
    <dgm:pt modelId="{12A7A934-247C-46A2-8F5E-097B35830B39}" type="pres">
      <dgm:prSet presAssocID="{0A3575A2-85E1-49C7-885A-C372A792F88D}" presName="background" presStyleLbl="node0" presStyleIdx="0" presStyleCnt="3"/>
      <dgm:spPr/>
    </dgm:pt>
    <dgm:pt modelId="{C41ECB63-FF7C-4B3A-8E57-FFAB6F90E72A}" type="pres">
      <dgm:prSet presAssocID="{0A3575A2-85E1-49C7-885A-C372A792F88D}" presName="text" presStyleLbl="fgAcc0" presStyleIdx="0" presStyleCnt="3">
        <dgm:presLayoutVars>
          <dgm:chPref val="3"/>
        </dgm:presLayoutVars>
      </dgm:prSet>
      <dgm:spPr/>
    </dgm:pt>
    <dgm:pt modelId="{A6ACBCAC-7963-40C0-8007-20C9C6EDBB0C}" type="pres">
      <dgm:prSet presAssocID="{0A3575A2-85E1-49C7-885A-C372A792F88D}" presName="hierChild2" presStyleCnt="0"/>
      <dgm:spPr/>
    </dgm:pt>
    <dgm:pt modelId="{EE6B9C7D-BF4C-4D3E-A2A6-8CF589319397}" type="pres">
      <dgm:prSet presAssocID="{396F937E-09DB-4A12-97EA-EFB23628FB3A}" presName="hierRoot1" presStyleCnt="0"/>
      <dgm:spPr/>
    </dgm:pt>
    <dgm:pt modelId="{9EE4803C-DFFD-4760-9956-D2C838743817}" type="pres">
      <dgm:prSet presAssocID="{396F937E-09DB-4A12-97EA-EFB23628FB3A}" presName="composite" presStyleCnt="0"/>
      <dgm:spPr/>
    </dgm:pt>
    <dgm:pt modelId="{C1736BF7-6A49-4DBE-AB49-36355704D274}" type="pres">
      <dgm:prSet presAssocID="{396F937E-09DB-4A12-97EA-EFB23628FB3A}" presName="background" presStyleLbl="node0" presStyleIdx="1" presStyleCnt="3"/>
      <dgm:spPr/>
    </dgm:pt>
    <dgm:pt modelId="{DB384979-F76D-446A-A402-476A52043C6E}" type="pres">
      <dgm:prSet presAssocID="{396F937E-09DB-4A12-97EA-EFB23628FB3A}" presName="text" presStyleLbl="fgAcc0" presStyleIdx="1" presStyleCnt="3">
        <dgm:presLayoutVars>
          <dgm:chPref val="3"/>
        </dgm:presLayoutVars>
      </dgm:prSet>
      <dgm:spPr/>
    </dgm:pt>
    <dgm:pt modelId="{B5BC1DB9-129A-4AA3-A085-1689D4F59205}" type="pres">
      <dgm:prSet presAssocID="{396F937E-09DB-4A12-97EA-EFB23628FB3A}" presName="hierChild2" presStyleCnt="0"/>
      <dgm:spPr/>
    </dgm:pt>
    <dgm:pt modelId="{934762C0-E628-4E78-ABDC-784D846CBD05}" type="pres">
      <dgm:prSet presAssocID="{46D6348C-6442-4FF2-B04B-37DF1BE2277F}" presName="hierRoot1" presStyleCnt="0"/>
      <dgm:spPr/>
    </dgm:pt>
    <dgm:pt modelId="{03BE02F6-C7B8-434F-A66B-B70851A49C7A}" type="pres">
      <dgm:prSet presAssocID="{46D6348C-6442-4FF2-B04B-37DF1BE2277F}" presName="composite" presStyleCnt="0"/>
      <dgm:spPr/>
    </dgm:pt>
    <dgm:pt modelId="{C6DF2173-D6F1-4BE3-B8B1-D9A6C6B654F8}" type="pres">
      <dgm:prSet presAssocID="{46D6348C-6442-4FF2-B04B-37DF1BE2277F}" presName="background" presStyleLbl="node0" presStyleIdx="2" presStyleCnt="3"/>
      <dgm:spPr/>
    </dgm:pt>
    <dgm:pt modelId="{51A50C5F-C4DE-4CDF-AF82-F3E70FD0A0AE}" type="pres">
      <dgm:prSet presAssocID="{46D6348C-6442-4FF2-B04B-37DF1BE2277F}" presName="text" presStyleLbl="fgAcc0" presStyleIdx="2" presStyleCnt="3">
        <dgm:presLayoutVars>
          <dgm:chPref val="3"/>
        </dgm:presLayoutVars>
      </dgm:prSet>
      <dgm:spPr/>
    </dgm:pt>
    <dgm:pt modelId="{C30E4E71-E2C6-4FB3-BC55-2318281DDDD5}" type="pres">
      <dgm:prSet presAssocID="{46D6348C-6442-4FF2-B04B-37DF1BE2277F}" presName="hierChild2" presStyleCnt="0"/>
      <dgm:spPr/>
    </dgm:pt>
  </dgm:ptLst>
  <dgm:cxnLst>
    <dgm:cxn modelId="{4A650303-82A5-42B0-B571-4F38AE0C6D19}" type="presOf" srcId="{3979D3DD-8A84-4BE6-883E-46C9EC521DC0}" destId="{77DFCABF-86DB-42DB-815F-004B05147DB9}" srcOrd="0" destOrd="0" presId="urn:microsoft.com/office/officeart/2005/8/layout/hierarchy1"/>
    <dgm:cxn modelId="{A3C6435E-A65F-4E34-BC9D-2A74E82D5473}" type="presOf" srcId="{0A3575A2-85E1-49C7-885A-C372A792F88D}" destId="{C41ECB63-FF7C-4B3A-8E57-FFAB6F90E72A}" srcOrd="0" destOrd="0" presId="urn:microsoft.com/office/officeart/2005/8/layout/hierarchy1"/>
    <dgm:cxn modelId="{D4AB0B5F-B5B9-4F2D-9D49-14BECD6630B3}" type="presOf" srcId="{46D6348C-6442-4FF2-B04B-37DF1BE2277F}" destId="{51A50C5F-C4DE-4CDF-AF82-F3E70FD0A0AE}" srcOrd="0" destOrd="0" presId="urn:microsoft.com/office/officeart/2005/8/layout/hierarchy1"/>
    <dgm:cxn modelId="{3AE71281-76C4-4347-99A9-1CA018CEB718}" srcId="{3979D3DD-8A84-4BE6-883E-46C9EC521DC0}" destId="{0A3575A2-85E1-49C7-885A-C372A792F88D}" srcOrd="0" destOrd="0" parTransId="{3F89FEF9-0D0E-4CC3-B663-4A5028454B34}" sibTransId="{91512F30-177A-4721-926C-54C24022C24B}"/>
    <dgm:cxn modelId="{4DE05E99-C101-4301-B7F6-46BEE4E56446}" type="presOf" srcId="{396F937E-09DB-4A12-97EA-EFB23628FB3A}" destId="{DB384979-F76D-446A-A402-476A52043C6E}" srcOrd="0" destOrd="0" presId="urn:microsoft.com/office/officeart/2005/8/layout/hierarchy1"/>
    <dgm:cxn modelId="{C44A2DA7-C58C-4DFB-A372-371CC334FE5C}" srcId="{3979D3DD-8A84-4BE6-883E-46C9EC521DC0}" destId="{396F937E-09DB-4A12-97EA-EFB23628FB3A}" srcOrd="1" destOrd="0" parTransId="{CE7E3FBD-9E80-4E7C-8203-D90B30A9CEF9}" sibTransId="{95C7EABF-99AC-4C73-9DCB-C702AD322ECC}"/>
    <dgm:cxn modelId="{958AE4F9-9561-441F-8F42-23B3E65110ED}" srcId="{3979D3DD-8A84-4BE6-883E-46C9EC521DC0}" destId="{46D6348C-6442-4FF2-B04B-37DF1BE2277F}" srcOrd="2" destOrd="0" parTransId="{5D2C31AF-8D9E-4342-B12A-119B6AEFBD9D}" sibTransId="{B9F308FD-FEEC-452C-BFAB-95ED59728733}"/>
    <dgm:cxn modelId="{6C666528-9F2E-470B-AA1D-9519533D3F69}" type="presParOf" srcId="{77DFCABF-86DB-42DB-815F-004B05147DB9}" destId="{73AA1A51-C640-477F-9C30-D428261C6752}" srcOrd="0" destOrd="0" presId="urn:microsoft.com/office/officeart/2005/8/layout/hierarchy1"/>
    <dgm:cxn modelId="{A26A9C67-3D8D-48EB-9418-BD8A2EC4EBB6}" type="presParOf" srcId="{73AA1A51-C640-477F-9C30-D428261C6752}" destId="{B7971557-E816-4469-A404-9ABB9981B093}" srcOrd="0" destOrd="0" presId="urn:microsoft.com/office/officeart/2005/8/layout/hierarchy1"/>
    <dgm:cxn modelId="{985048ED-5861-49F1-93D6-75B16D266CB3}" type="presParOf" srcId="{B7971557-E816-4469-A404-9ABB9981B093}" destId="{12A7A934-247C-46A2-8F5E-097B35830B39}" srcOrd="0" destOrd="0" presId="urn:microsoft.com/office/officeart/2005/8/layout/hierarchy1"/>
    <dgm:cxn modelId="{2B7F3725-5FCB-4F69-BD46-65222CFB19DE}" type="presParOf" srcId="{B7971557-E816-4469-A404-9ABB9981B093}" destId="{C41ECB63-FF7C-4B3A-8E57-FFAB6F90E72A}" srcOrd="1" destOrd="0" presId="urn:microsoft.com/office/officeart/2005/8/layout/hierarchy1"/>
    <dgm:cxn modelId="{9B6C7458-8CC6-43C9-8260-17A538AC018E}" type="presParOf" srcId="{73AA1A51-C640-477F-9C30-D428261C6752}" destId="{A6ACBCAC-7963-40C0-8007-20C9C6EDBB0C}" srcOrd="1" destOrd="0" presId="urn:microsoft.com/office/officeart/2005/8/layout/hierarchy1"/>
    <dgm:cxn modelId="{F9DBC478-2568-447E-B8B8-5391DE59B900}" type="presParOf" srcId="{77DFCABF-86DB-42DB-815F-004B05147DB9}" destId="{EE6B9C7D-BF4C-4D3E-A2A6-8CF589319397}" srcOrd="1" destOrd="0" presId="urn:microsoft.com/office/officeart/2005/8/layout/hierarchy1"/>
    <dgm:cxn modelId="{1EBBDE99-CBBD-49EE-8106-97D6D694AB55}" type="presParOf" srcId="{EE6B9C7D-BF4C-4D3E-A2A6-8CF589319397}" destId="{9EE4803C-DFFD-4760-9956-D2C838743817}" srcOrd="0" destOrd="0" presId="urn:microsoft.com/office/officeart/2005/8/layout/hierarchy1"/>
    <dgm:cxn modelId="{35F10668-D02C-4880-971F-869048F029AA}" type="presParOf" srcId="{9EE4803C-DFFD-4760-9956-D2C838743817}" destId="{C1736BF7-6A49-4DBE-AB49-36355704D274}" srcOrd="0" destOrd="0" presId="urn:microsoft.com/office/officeart/2005/8/layout/hierarchy1"/>
    <dgm:cxn modelId="{D35ECE9A-0356-40EF-8D04-8D363D8998A2}" type="presParOf" srcId="{9EE4803C-DFFD-4760-9956-D2C838743817}" destId="{DB384979-F76D-446A-A402-476A52043C6E}" srcOrd="1" destOrd="0" presId="urn:microsoft.com/office/officeart/2005/8/layout/hierarchy1"/>
    <dgm:cxn modelId="{7AD94FCE-ED49-4E2A-A34C-251150DD8F87}" type="presParOf" srcId="{EE6B9C7D-BF4C-4D3E-A2A6-8CF589319397}" destId="{B5BC1DB9-129A-4AA3-A085-1689D4F59205}" srcOrd="1" destOrd="0" presId="urn:microsoft.com/office/officeart/2005/8/layout/hierarchy1"/>
    <dgm:cxn modelId="{A81F20C6-DD0C-4873-B502-A9F71DB6A38D}" type="presParOf" srcId="{77DFCABF-86DB-42DB-815F-004B05147DB9}" destId="{934762C0-E628-4E78-ABDC-784D846CBD05}" srcOrd="2" destOrd="0" presId="urn:microsoft.com/office/officeart/2005/8/layout/hierarchy1"/>
    <dgm:cxn modelId="{11E042B9-0E1C-4D9E-8E86-73E75607C3EE}" type="presParOf" srcId="{934762C0-E628-4E78-ABDC-784D846CBD05}" destId="{03BE02F6-C7B8-434F-A66B-B70851A49C7A}" srcOrd="0" destOrd="0" presId="urn:microsoft.com/office/officeart/2005/8/layout/hierarchy1"/>
    <dgm:cxn modelId="{569E9911-4407-43B6-AF3C-0708327234C8}" type="presParOf" srcId="{03BE02F6-C7B8-434F-A66B-B70851A49C7A}" destId="{C6DF2173-D6F1-4BE3-B8B1-D9A6C6B654F8}" srcOrd="0" destOrd="0" presId="urn:microsoft.com/office/officeart/2005/8/layout/hierarchy1"/>
    <dgm:cxn modelId="{11B33251-36CA-48D4-B9E6-AAB885DC923C}" type="presParOf" srcId="{03BE02F6-C7B8-434F-A66B-B70851A49C7A}" destId="{51A50C5F-C4DE-4CDF-AF82-F3E70FD0A0AE}" srcOrd="1" destOrd="0" presId="urn:microsoft.com/office/officeart/2005/8/layout/hierarchy1"/>
    <dgm:cxn modelId="{2840914F-9661-4089-B4D0-F2136BB9409C}" type="presParOf" srcId="{934762C0-E628-4E78-ABDC-784D846CBD05}" destId="{C30E4E71-E2C6-4FB3-BC55-2318281DDDD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7A934-247C-46A2-8F5E-097B35830B39}">
      <dsp:nvSpPr>
        <dsp:cNvPr id="0" name=""/>
        <dsp:cNvSpPr/>
      </dsp:nvSpPr>
      <dsp:spPr>
        <a:xfrm>
          <a:off x="0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1ECB63-FF7C-4B3A-8E57-FFAB6F90E72A}">
      <dsp:nvSpPr>
        <dsp:cNvPr id="0" name=""/>
        <dsp:cNvSpPr/>
      </dsp:nvSpPr>
      <dsp:spPr>
        <a:xfrm>
          <a:off x="246459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Routine periodic evaluation of the Ultrasound system to guarantee optimal image quality</a:t>
          </a:r>
          <a:endParaRPr lang="en-US" sz="1700" kern="1200"/>
        </a:p>
      </dsp:txBody>
      <dsp:txXfrm>
        <a:off x="287713" y="1629733"/>
        <a:ext cx="2135626" cy="1326007"/>
      </dsp:txXfrm>
    </dsp:sp>
    <dsp:sp modelId="{C1736BF7-6A49-4DBE-AB49-36355704D274}">
      <dsp:nvSpPr>
        <dsp:cNvPr id="0" name=""/>
        <dsp:cNvSpPr/>
      </dsp:nvSpPr>
      <dsp:spPr>
        <a:xfrm>
          <a:off x="2711053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B384979-F76D-446A-A402-476A52043C6E}">
      <dsp:nvSpPr>
        <dsp:cNvPr id="0" name=""/>
        <dsp:cNvSpPr/>
      </dsp:nvSpPr>
      <dsp:spPr>
        <a:xfrm>
          <a:off x="2957512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Quality assurance is a medical and legal requirement for every laboratory. </a:t>
          </a:r>
          <a:endParaRPr lang="en-US" sz="1700" kern="1200"/>
        </a:p>
      </dsp:txBody>
      <dsp:txXfrm>
        <a:off x="2998766" y="1629733"/>
        <a:ext cx="2135626" cy="1326007"/>
      </dsp:txXfrm>
    </dsp:sp>
    <dsp:sp modelId="{C6DF2173-D6F1-4BE3-B8B1-D9A6C6B654F8}">
      <dsp:nvSpPr>
        <dsp:cNvPr id="0" name=""/>
        <dsp:cNvSpPr/>
      </dsp:nvSpPr>
      <dsp:spPr>
        <a:xfrm>
          <a:off x="5422106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A50C5F-C4DE-4CDF-AF82-F3E70FD0A0AE}">
      <dsp:nvSpPr>
        <dsp:cNvPr id="0" name=""/>
        <dsp:cNvSpPr/>
      </dsp:nvSpPr>
      <dsp:spPr>
        <a:xfrm>
          <a:off x="5668565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Must be performed periodically and routinely</a:t>
          </a:r>
          <a:endParaRPr lang="en-US" sz="1700" kern="1200"/>
        </a:p>
      </dsp:txBody>
      <dsp:txXfrm>
        <a:off x="5709819" y="1629733"/>
        <a:ext cx="2135626" cy="1326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48388-841C-4A8F-A874-5EE830959021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3DB30-F33A-4748-B389-2699F5905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52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95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4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8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2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3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63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0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76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3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0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0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oogle.com/url?sa=i&amp;rct=j&amp;q=&amp;esrc=s&amp;source=images&amp;cd=&amp;cad=rja&amp;uact=8&amp;ved=0CAcQjRw&amp;url=http%3A%2F%2Fquizlet.com%2F22181328%2Fqa-testing-flash-cards%2F&amp;ei=sE9tVOeYAYSfPJiegbgM&amp;psig=AFQjCNEq7cj0mQ4EAnS75joZ_mkO04YtUg&amp;ust=1416536116552961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/url?sa=i&amp;rct=j&amp;q=&amp;esrc=s&amp;source=images&amp;cd=&amp;cad=rja&amp;uact=8&amp;ved=0CAcQjRw&amp;url=http%3A%2F%2Fwww.universalmedicalinc.com%2FCIRS-Multi-Purpose-Multi-Tissue-Ultrasound-Phantom-p%2F040.htm&amp;ei=AU9tVLmZDYX2O6iHgKAD&amp;psig=AFQjCNExZpg0hVlaf8o68-dqkEuD8UCqaA&amp;ust=1416536189084079" TargetMode="External"/><Relationship Id="rId5" Type="http://schemas.openxmlformats.org/officeDocument/2006/relationships/hyperlink" Target="http://www.google.com/url?sa=i&amp;rct=j&amp;q=&amp;esrc=s&amp;source=images&amp;cd=&amp;cad=rja&amp;uact=8&amp;ved=0CAcQjRw&amp;url=http%3A%2F%2Fquizlet.com%2F24950480%2Fultrasound-physics-spi-registry-review-quality-assurance-and-patient-commnication-flash-cards%2F&amp;ei=xE5tVKqQGYj1ONXUgOgP&amp;psig=AFQjCNEq7cj0mQ4EAnS75joZ_mkO04YtUg&amp;ust=1416536116552961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410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6" name="Freeform: Shape 410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8" name="Freeform: Shape 4107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CDCA7D8-B987-5042-B130-DCE388EE5C3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2" y="1999615"/>
            <a:ext cx="6858000" cy="2764028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6300"/>
              <a:t>Quality Assurance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B208DCC-8162-7943-ABB7-91F8E4B0F9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75184" y="5645150"/>
            <a:ext cx="6193632" cy="631825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dirty="0"/>
              <a:t>Chapter 22</a:t>
            </a:r>
          </a:p>
        </p:txBody>
      </p:sp>
      <p:sp>
        <p:nvSpPr>
          <p:cNvPr id="4110" name="Rectangle 4109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5524786"/>
            <a:ext cx="356616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089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E035E31-0F71-B443-A9C5-0F7719646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altLang="en-US" sz="3100" dirty="0">
                <a:cs typeface="Calibri Light"/>
              </a:rPr>
              <a:t>Accuracy &amp; Performance</a:t>
            </a:r>
            <a:endParaRPr lang="en-US" altLang="en-US" sz="3100" dirty="0"/>
          </a:p>
        </p:txBody>
      </p:sp>
      <p:pic>
        <p:nvPicPr>
          <p:cNvPr id="13317" name="Picture 13316" descr="Three arrows on bullseye">
            <a:extLst>
              <a:ext uri="{FF2B5EF4-FFF2-40B4-BE49-F238E27FC236}">
                <a16:creationId xmlns:a16="http://schemas.microsoft.com/office/drawing/2014/main" id="{F114FC36-A28F-786C-E11C-EA4EEFC16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6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3315" name="Rectangle 3">
            <a:extLst>
              <a:ext uri="{FF2B5EF4-FFF2-40B4-BE49-F238E27FC236}">
                <a16:creationId xmlns:a16="http://schemas.microsoft.com/office/drawing/2014/main" id="{645E5829-7A2A-9A48-AD22-FF008C89ED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1600"/>
              <a:t>Scanning a test object evaluates the accuracy and performance characteristics of a system.</a:t>
            </a:r>
          </a:p>
          <a:p>
            <a:pPr eaLnBrk="1" hangingPunct="1"/>
            <a:r>
              <a:rPr lang="en-US" altLang="en-US" sz="1600"/>
              <a:t>Placing the transducer on the top, sides, and on the oblique side of the object provides a variety of orientations between the sound beam and the pins. </a:t>
            </a:r>
          </a:p>
        </p:txBody>
      </p:sp>
    </p:spTree>
    <p:extLst>
      <p:ext uri="{BB962C8B-B14F-4D97-AF65-F5344CB8AC3E}">
        <p14:creationId xmlns:p14="http://schemas.microsoft.com/office/powerpoint/2010/main" val="414439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4F7A6689-1999-DD4C-8F3A-F08C3D793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705100"/>
            <a:ext cx="6096000" cy="3733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87" name="Oval 5">
            <a:extLst>
              <a:ext uri="{FF2B5EF4-FFF2-40B4-BE49-F238E27FC236}">
                <a16:creationId xmlns:a16="http://schemas.microsoft.com/office/drawing/2014/main" id="{8071D4BC-E708-C142-A9DE-2C29E317D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418" y="3623248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89" name="Oval 7">
            <a:extLst>
              <a:ext uri="{FF2B5EF4-FFF2-40B4-BE49-F238E27FC236}">
                <a16:creationId xmlns:a16="http://schemas.microsoft.com/office/drawing/2014/main" id="{0569010D-5003-B146-8247-2DC9D3C52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9513" y="3623248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90" name="Oval 8">
            <a:extLst>
              <a:ext uri="{FF2B5EF4-FFF2-40B4-BE49-F238E27FC236}">
                <a16:creationId xmlns:a16="http://schemas.microsoft.com/office/drawing/2014/main" id="{4A8F6BE0-0BB0-7349-8703-ED99B0E1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810" y="3623248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91" name="Oval 9">
            <a:extLst>
              <a:ext uri="{FF2B5EF4-FFF2-40B4-BE49-F238E27FC236}">
                <a16:creationId xmlns:a16="http://schemas.microsoft.com/office/drawing/2014/main" id="{F4DB2CDC-B027-0A48-A73A-9A371039B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126" y="3623248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92" name="Oval 10">
            <a:extLst>
              <a:ext uri="{FF2B5EF4-FFF2-40B4-BE49-F238E27FC236}">
                <a16:creationId xmlns:a16="http://schemas.microsoft.com/office/drawing/2014/main" id="{1809D74E-B390-3046-B4E4-1BB16A480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480" y="3576403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93" name="Oval 11">
            <a:extLst>
              <a:ext uri="{FF2B5EF4-FFF2-40B4-BE49-F238E27FC236}">
                <a16:creationId xmlns:a16="http://schemas.microsoft.com/office/drawing/2014/main" id="{F6A158A7-78F5-484F-856A-7E4C1C51E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386497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94" name="Oval 12">
            <a:extLst>
              <a:ext uri="{FF2B5EF4-FFF2-40B4-BE49-F238E27FC236}">
                <a16:creationId xmlns:a16="http://schemas.microsoft.com/office/drawing/2014/main" id="{3DBA8502-52F7-7F42-92E0-8C413554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672559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95" name="Oval 13">
            <a:extLst>
              <a:ext uri="{FF2B5EF4-FFF2-40B4-BE49-F238E27FC236}">
                <a16:creationId xmlns:a16="http://schemas.microsoft.com/office/drawing/2014/main" id="{70AD3D40-16A6-5643-BBFA-6EACCE307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036070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96" name="Oval 14">
            <a:extLst>
              <a:ext uri="{FF2B5EF4-FFF2-40B4-BE49-F238E27FC236}">
                <a16:creationId xmlns:a16="http://schemas.microsoft.com/office/drawing/2014/main" id="{7870F7AE-E8C5-D14A-8E08-3841710B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388964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97" name="Oval 15">
            <a:extLst>
              <a:ext uri="{FF2B5EF4-FFF2-40B4-BE49-F238E27FC236}">
                <a16:creationId xmlns:a16="http://schemas.microsoft.com/office/drawing/2014/main" id="{DC5F156B-0035-DA41-AED7-1F4778DC5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789951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98" name="Oval 16">
            <a:extLst>
              <a:ext uri="{FF2B5EF4-FFF2-40B4-BE49-F238E27FC236}">
                <a16:creationId xmlns:a16="http://schemas.microsoft.com/office/drawing/2014/main" id="{9E4C9929-B203-ED4A-A57B-4364CA317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169" y="6089129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399" name="Oval 17">
            <a:extLst>
              <a:ext uri="{FF2B5EF4-FFF2-40B4-BE49-F238E27FC236}">
                <a16:creationId xmlns:a16="http://schemas.microsoft.com/office/drawing/2014/main" id="{8A7B991C-C570-4143-8F53-624C8F4D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916" y="5624434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00" name="Oval 18">
            <a:extLst>
              <a:ext uri="{FF2B5EF4-FFF2-40B4-BE49-F238E27FC236}">
                <a16:creationId xmlns:a16="http://schemas.microsoft.com/office/drawing/2014/main" id="{03D14E3D-A510-0349-908A-DC4857265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605" y="5624434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01" name="Oval 19">
            <a:extLst>
              <a:ext uri="{FF2B5EF4-FFF2-40B4-BE49-F238E27FC236}">
                <a16:creationId xmlns:a16="http://schemas.microsoft.com/office/drawing/2014/main" id="{BEA3EA12-95D6-2E47-A645-EC70923E6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174" y="5624434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02" name="Oval 20">
            <a:extLst>
              <a:ext uri="{FF2B5EF4-FFF2-40B4-BE49-F238E27FC236}">
                <a16:creationId xmlns:a16="http://schemas.microsoft.com/office/drawing/2014/main" id="{CC712BD1-F6E6-A340-A18B-DE3E8C2EB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23" y="5624434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03" name="Oval 21">
            <a:extLst>
              <a:ext uri="{FF2B5EF4-FFF2-40B4-BE49-F238E27FC236}">
                <a16:creationId xmlns:a16="http://schemas.microsoft.com/office/drawing/2014/main" id="{AAB9367D-E567-6A45-B09D-E3F9A28D0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121" y="5624434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04" name="Oval 22">
            <a:extLst>
              <a:ext uri="{FF2B5EF4-FFF2-40B4-BE49-F238E27FC236}">
                <a16:creationId xmlns:a16="http://schemas.microsoft.com/office/drawing/2014/main" id="{64209A11-2311-CC42-AF70-D8267FC2A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109803"/>
            <a:ext cx="3048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05" name="Line 23">
            <a:extLst>
              <a:ext uri="{FF2B5EF4-FFF2-40B4-BE49-F238E27FC236}">
                <a16:creationId xmlns:a16="http://schemas.microsoft.com/office/drawing/2014/main" id="{EEC22A8A-3924-C841-A3F4-A187FF2DE8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3525" y="3738172"/>
            <a:ext cx="2057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6" name="Text Box 24">
            <a:extLst>
              <a:ext uri="{FF2B5EF4-FFF2-40B4-BE49-F238E27FC236}">
                <a16:creationId xmlns:a16="http://schemas.microsoft.com/office/drawing/2014/main" id="{E785CD0B-15FA-874C-86B5-6A352784B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48" y="3275247"/>
            <a:ext cx="2501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Evaluate Dead Zone</a:t>
            </a:r>
          </a:p>
        </p:txBody>
      </p:sp>
      <p:sp>
        <p:nvSpPr>
          <p:cNvPr id="16407" name="Line 26">
            <a:extLst>
              <a:ext uri="{FF2B5EF4-FFF2-40B4-BE49-F238E27FC236}">
                <a16:creationId xmlns:a16="http://schemas.microsoft.com/office/drawing/2014/main" id="{3EF536DE-F5F2-F544-8BED-A3493BAD54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334" y="5739359"/>
            <a:ext cx="2057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8" name="Text Box 27">
            <a:extLst>
              <a:ext uri="{FF2B5EF4-FFF2-40B4-BE49-F238E27FC236}">
                <a16:creationId xmlns:a16="http://schemas.microsoft.com/office/drawing/2014/main" id="{7E2F5FDD-D5F3-C04B-9820-3F8DEE19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587" y="5262172"/>
            <a:ext cx="3436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Evaluates Lateral Resolution</a:t>
            </a:r>
          </a:p>
        </p:txBody>
      </p:sp>
      <p:sp>
        <p:nvSpPr>
          <p:cNvPr id="16409" name="Line 29">
            <a:extLst>
              <a:ext uri="{FF2B5EF4-FFF2-40B4-BE49-F238E27FC236}">
                <a16:creationId xmlns:a16="http://schemas.microsoft.com/office/drawing/2014/main" id="{EED96B54-A47E-3E48-8DD4-BBB584881D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41071" y="5106025"/>
            <a:ext cx="1066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0" name="Text Box 31">
            <a:extLst>
              <a:ext uri="{FF2B5EF4-FFF2-40B4-BE49-F238E27FC236}">
                <a16:creationId xmlns:a16="http://schemas.microsoft.com/office/drawing/2014/main" id="{243A644F-400A-7447-A18A-20D24FF28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8371" y="5212725"/>
            <a:ext cx="19065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Evaluates axial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Resolution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28061-1E2F-7EBF-320A-A0953C4FA965}"/>
              </a:ext>
            </a:extLst>
          </p:cNvPr>
          <p:cNvSpPr txBox="1"/>
          <p:nvPr/>
        </p:nvSpPr>
        <p:spPr>
          <a:xfrm>
            <a:off x="389746" y="858185"/>
            <a:ext cx="807407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r>
              <a:rPr lang="en-US" sz="2000" dirty="0">
                <a:cs typeface="Arial"/>
              </a:rPr>
              <a:t>Electronic caliper accuracy (measurements) are evaluated by comparing the distances between reflections on the display with the actual distances in the test object. ​</a:t>
            </a:r>
          </a:p>
          <a:p>
            <a:pPr marL="228600" indent="-228600">
              <a:buChar char="•"/>
            </a:pPr>
            <a:r>
              <a:rPr lang="en-US" sz="2000" dirty="0">
                <a:cs typeface="Arial"/>
              </a:rPr>
              <a:t>Dead zone is evaluated by scanning the pins closest to the top of the object.</a:t>
            </a:r>
          </a:p>
        </p:txBody>
      </p:sp>
    </p:spTree>
    <p:extLst>
      <p:ext uri="{BB962C8B-B14F-4D97-AF65-F5344CB8AC3E}">
        <p14:creationId xmlns:p14="http://schemas.microsoft.com/office/powerpoint/2010/main" val="324853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43B0B9B-56D4-DF4C-96F5-08F23B831B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AIUM 100 mm test object</a:t>
            </a: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79018A38-D703-644B-A63D-373033742E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3213" y="1897063"/>
            <a:ext cx="5741987" cy="3884612"/>
          </a:xfrm>
        </p:spPr>
      </p:pic>
    </p:spTree>
    <p:extLst>
      <p:ext uri="{BB962C8B-B14F-4D97-AF65-F5344CB8AC3E}">
        <p14:creationId xmlns:p14="http://schemas.microsoft.com/office/powerpoint/2010/main" val="359261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1" name="Rectangle 1844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B720E401-F8AA-D34B-BCCD-1BDE5A0A11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sz="4700"/>
              <a:t>Tissue Equivalent Phantom</a:t>
            </a:r>
          </a:p>
        </p:txBody>
      </p:sp>
      <p:pic>
        <p:nvPicPr>
          <p:cNvPr id="18437" name="Picture 18436" descr="Red and orange metal dotted pattern">
            <a:extLst>
              <a:ext uri="{FF2B5EF4-FFF2-40B4-BE49-F238E27FC236}">
                <a16:creationId xmlns:a16="http://schemas.microsoft.com/office/drawing/2014/main" id="{BC3A83B8-EE1D-CCA6-470D-0DD3A3DCF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9" r="58933" b="-3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44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36538 w 3182692"/>
                      <a:gd name="connsiteY1" fmla="*/ 0 h 18288"/>
                      <a:gd name="connsiteX2" fmla="*/ 1273077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482500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609807 w 3182692"/>
                      <a:gd name="connsiteY7" fmla="*/ 18288 h 18288"/>
                      <a:gd name="connsiteX8" fmla="*/ 2068750 w 3182692"/>
                      <a:gd name="connsiteY8" fmla="*/ 18288 h 18288"/>
                      <a:gd name="connsiteX9" fmla="*/ 1432211 w 3182692"/>
                      <a:gd name="connsiteY9" fmla="*/ 18288 h 18288"/>
                      <a:gd name="connsiteX10" fmla="*/ 859327 w 3182692"/>
                      <a:gd name="connsiteY10" fmla="*/ 18288 h 18288"/>
                      <a:gd name="connsiteX11" fmla="*/ 0 w 3182692"/>
                      <a:gd name="connsiteY11" fmla="*/ 18288 h 18288"/>
                      <a:gd name="connsiteX12" fmla="*/ 0 w 318269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3134" y="4516"/>
                          <a:pt x="3181865" y="12266"/>
                          <a:pt x="3182692" y="18288"/>
                        </a:cubicBezTo>
                        <a:cubicBezTo>
                          <a:pt x="2947402" y="22440"/>
                          <a:pt x="2876226" y="27191"/>
                          <a:pt x="2609807" y="18288"/>
                        </a:cubicBezTo>
                        <a:cubicBezTo>
                          <a:pt x="2343389" y="9385"/>
                          <a:pt x="2326689" y="25579"/>
                          <a:pt x="2068750" y="18288"/>
                        </a:cubicBezTo>
                        <a:cubicBezTo>
                          <a:pt x="1810811" y="10997"/>
                          <a:pt x="1713836" y="48219"/>
                          <a:pt x="1432211" y="18288"/>
                        </a:cubicBezTo>
                        <a:cubicBezTo>
                          <a:pt x="1150586" y="-11643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3269" y="4624"/>
                          <a:pt x="3183511" y="11191"/>
                          <a:pt x="3182692" y="18288"/>
                        </a:cubicBezTo>
                        <a:cubicBezTo>
                          <a:pt x="3026065" y="-10849"/>
                          <a:pt x="2775006" y="23067"/>
                          <a:pt x="2546154" y="18288"/>
                        </a:cubicBezTo>
                        <a:cubicBezTo>
                          <a:pt x="2317302" y="13509"/>
                          <a:pt x="2168173" y="-8513"/>
                          <a:pt x="1845961" y="18288"/>
                        </a:cubicBezTo>
                        <a:cubicBezTo>
                          <a:pt x="1523749" y="45089"/>
                          <a:pt x="1450078" y="-844"/>
                          <a:pt x="1304904" y="18288"/>
                        </a:cubicBezTo>
                        <a:cubicBezTo>
                          <a:pt x="1159730" y="37420"/>
                          <a:pt x="942635" y="-10021"/>
                          <a:pt x="604711" y="18288"/>
                        </a:cubicBezTo>
                        <a:cubicBezTo>
                          <a:pt x="266787" y="46597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D6C59AF-7686-B642-BF54-DCE73D9460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73321" y="2706624"/>
            <a:ext cx="4688333" cy="34838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900"/>
              <a:t>Commercially available</a:t>
            </a:r>
          </a:p>
          <a:p>
            <a:pPr eaLnBrk="1" hangingPunct="1"/>
            <a:r>
              <a:rPr lang="en-US" altLang="en-US" sz="1900"/>
              <a:t>Strategically located pins, structures that mimic cysts and solid masses are embedded in the phantom</a:t>
            </a:r>
          </a:p>
          <a:p>
            <a:pPr eaLnBrk="1" hangingPunct="1"/>
            <a:r>
              <a:rPr lang="en-US" altLang="en-US" sz="1900"/>
              <a:t>Sound speed in phantom is </a:t>
            </a:r>
            <a:r>
              <a:rPr lang="en-US" altLang="en-US" sz="1900" b="1"/>
              <a:t>equal to speed in soft tissue</a:t>
            </a:r>
          </a:p>
          <a:p>
            <a:pPr eaLnBrk="1" hangingPunct="1"/>
            <a:r>
              <a:rPr lang="en-US" altLang="en-US" sz="1900"/>
              <a:t>Attenuation coefficient similar to that of soft tissue</a:t>
            </a:r>
          </a:p>
          <a:p>
            <a:pPr eaLnBrk="1" hangingPunct="1"/>
            <a:r>
              <a:rPr lang="en-US" altLang="en-US" sz="1900"/>
              <a:t>This phantom is useful for evaluating gray scale 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en-US" sz="1900"/>
          </a:p>
        </p:txBody>
      </p:sp>
    </p:spTree>
    <p:extLst>
      <p:ext uri="{BB962C8B-B14F-4D97-AF65-F5344CB8AC3E}">
        <p14:creationId xmlns:p14="http://schemas.microsoft.com/office/powerpoint/2010/main" val="372210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3517D8CA-E91C-4A40-8CE4-3CFC1A13A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Tissue Equivalent Phantom </a:t>
            </a: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E8E9A105-B846-DC46-B1EA-2102E89B27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87" y="1101208"/>
            <a:ext cx="5085525" cy="46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6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8" name="Rectangle 2048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C5ECB2F1-6343-9D48-BAC4-233ADC7B3D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Tissue equivalent phantom </a:t>
            </a:r>
          </a:p>
        </p:txBody>
      </p:sp>
      <p:sp>
        <p:nvSpPr>
          <p:cNvPr id="2049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9DC16D31-0BA2-BA4B-B24A-33BE17AD57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826" y="640080"/>
            <a:ext cx="419875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2" name="Rectangle 215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05650E59-9237-5942-A26A-DCF292390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700"/>
              <a:t>Doppler Phantom</a:t>
            </a:r>
          </a:p>
        </p:txBody>
      </p:sp>
      <p:sp>
        <p:nvSpPr>
          <p:cNvPr id="2151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4803701-7381-CD4A-9847-40A7A90B2A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1900"/>
              <a:t>Contains static simulated vessels as well as dynamic simulated vessels at a variety of angles</a:t>
            </a:r>
          </a:p>
          <a:p>
            <a:pPr eaLnBrk="1" hangingPunct="1"/>
            <a:r>
              <a:rPr lang="en-US" altLang="en-US" sz="1900"/>
              <a:t>Pump forces echogenic fluid through “vessels” at known velocities. Constriction is found in one of the vessels as well. </a:t>
            </a:r>
          </a:p>
          <a:p>
            <a:pPr eaLnBrk="1" hangingPunct="1"/>
            <a:r>
              <a:rPr lang="en-US" altLang="en-US" sz="1900"/>
              <a:t>Assesses accuracy of pulsed, continuous wave, and color flow systems</a:t>
            </a:r>
          </a:p>
          <a:p>
            <a:pPr eaLnBrk="1" hangingPunct="1"/>
            <a:r>
              <a:rPr lang="en-US" altLang="en-US" sz="1900"/>
              <a:t>Vibrating sound and moving belt phantoms may also be used to evaluate Doppler systems</a:t>
            </a:r>
          </a:p>
        </p:txBody>
      </p:sp>
    </p:spTree>
    <p:extLst>
      <p:ext uri="{BB962C8B-B14F-4D97-AF65-F5344CB8AC3E}">
        <p14:creationId xmlns:p14="http://schemas.microsoft.com/office/powerpoint/2010/main" val="274649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6" name="Rectangle 22535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2" y="-1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538" name="Rectangle 22537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540" name="Rectangle 22539">
            <a:extLst>
              <a:ext uri="{FF2B5EF4-FFF2-40B4-BE49-F238E27FC236}">
                <a16:creationId xmlns:a16="http://schemas.microsoft.com/office/drawing/2014/main" id="{6D658554-4CC1-4559-9C7C-D3377794A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43" y="699899"/>
            <a:ext cx="8035257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2B1EFF6-CF09-DA45-B670-F57A9745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7173" y="3705611"/>
            <a:ext cx="7868741" cy="1169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200"/>
              <a:t>Doppler Phantom </a:t>
            </a:r>
          </a:p>
        </p:txBody>
      </p:sp>
      <p:sp>
        <p:nvSpPr>
          <p:cNvPr id="22542" name="Rectangle 22541">
            <a:extLst>
              <a:ext uri="{FF2B5EF4-FFF2-40B4-BE49-F238E27FC236}">
                <a16:creationId xmlns:a16="http://schemas.microsoft.com/office/drawing/2014/main" id="{1D443019-571F-4479-AFDB-8DBAEC505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316608" cy="35990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3D9FA77D-1D25-3E41-9FCE-C2C0F25B01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3" r="1" b="10465"/>
          <a:stretch/>
        </p:blipFill>
        <p:spPr>
          <a:xfrm>
            <a:off x="316608" y="10"/>
            <a:ext cx="8207883" cy="3599011"/>
          </a:xfrm>
          <a:prstGeom prst="rect">
            <a:avLst/>
          </a:prstGeom>
        </p:spPr>
      </p:pic>
      <p:cxnSp>
        <p:nvCxnSpPr>
          <p:cNvPr id="22544" name="Straight Connector 22543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9144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46" name="Straight Connector 22545">
            <a:extLst>
              <a:ext uri="{FF2B5EF4-FFF2-40B4-BE49-F238E27FC236}">
                <a16:creationId xmlns:a16="http://schemas.microsoft.com/office/drawing/2014/main" id="{EE9C6408-AA0E-411D-A5D2-E5F13306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524492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7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74" name="Rectangle 23573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4B1532CF-5F8E-854E-9C18-27A9BD73E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98125" y="329184"/>
            <a:ext cx="5066720" cy="1783080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sz="4700"/>
              <a:t>Beam Profiler/Slice Thickness Phantom</a:t>
            </a:r>
          </a:p>
        </p:txBody>
      </p:sp>
      <p:pic>
        <p:nvPicPr>
          <p:cNvPr id="3" name="Picture 2" descr="Beam Profile &amp; Slice Thickness Phantom - CIRS">
            <a:extLst>
              <a:ext uri="{FF2B5EF4-FFF2-40B4-BE49-F238E27FC236}">
                <a16:creationId xmlns:a16="http://schemas.microsoft.com/office/drawing/2014/main" id="{4732204B-181F-EFEE-41D5-DCAAAFD2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448437"/>
            <a:ext cx="3010662" cy="3010662"/>
          </a:xfrm>
          <a:prstGeom prst="rect">
            <a:avLst/>
          </a:prstGeom>
        </p:spPr>
      </p:pic>
      <p:sp>
        <p:nvSpPr>
          <p:cNvPr id="23575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120" y="2395728"/>
            <a:ext cx="3182692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36538 w 3182692"/>
                      <a:gd name="connsiteY1" fmla="*/ 0 h 18288"/>
                      <a:gd name="connsiteX2" fmla="*/ 1273077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482500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609807 w 3182692"/>
                      <a:gd name="connsiteY7" fmla="*/ 18288 h 18288"/>
                      <a:gd name="connsiteX8" fmla="*/ 2068750 w 3182692"/>
                      <a:gd name="connsiteY8" fmla="*/ 18288 h 18288"/>
                      <a:gd name="connsiteX9" fmla="*/ 1432211 w 3182692"/>
                      <a:gd name="connsiteY9" fmla="*/ 18288 h 18288"/>
                      <a:gd name="connsiteX10" fmla="*/ 859327 w 3182692"/>
                      <a:gd name="connsiteY10" fmla="*/ 18288 h 18288"/>
                      <a:gd name="connsiteX11" fmla="*/ 0 w 3182692"/>
                      <a:gd name="connsiteY11" fmla="*/ 18288 h 18288"/>
                      <a:gd name="connsiteX12" fmla="*/ 0 w 318269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3134" y="4516"/>
                          <a:pt x="3181865" y="12266"/>
                          <a:pt x="3182692" y="18288"/>
                        </a:cubicBezTo>
                        <a:cubicBezTo>
                          <a:pt x="2947402" y="22440"/>
                          <a:pt x="2876226" y="27191"/>
                          <a:pt x="2609807" y="18288"/>
                        </a:cubicBezTo>
                        <a:cubicBezTo>
                          <a:pt x="2343389" y="9385"/>
                          <a:pt x="2326689" y="25579"/>
                          <a:pt x="2068750" y="18288"/>
                        </a:cubicBezTo>
                        <a:cubicBezTo>
                          <a:pt x="1810811" y="10997"/>
                          <a:pt x="1713836" y="48219"/>
                          <a:pt x="1432211" y="18288"/>
                        </a:cubicBezTo>
                        <a:cubicBezTo>
                          <a:pt x="1150586" y="-11643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3269" y="4624"/>
                          <a:pt x="3183511" y="11191"/>
                          <a:pt x="3182692" y="18288"/>
                        </a:cubicBezTo>
                        <a:cubicBezTo>
                          <a:pt x="3026065" y="-10849"/>
                          <a:pt x="2775006" y="23067"/>
                          <a:pt x="2546154" y="18288"/>
                        </a:cubicBezTo>
                        <a:cubicBezTo>
                          <a:pt x="2317302" y="13509"/>
                          <a:pt x="2168173" y="-8513"/>
                          <a:pt x="1845961" y="18288"/>
                        </a:cubicBezTo>
                        <a:cubicBezTo>
                          <a:pt x="1523749" y="45089"/>
                          <a:pt x="1450078" y="-844"/>
                          <a:pt x="1304904" y="18288"/>
                        </a:cubicBezTo>
                        <a:cubicBezTo>
                          <a:pt x="1159730" y="37420"/>
                          <a:pt x="942635" y="-10021"/>
                          <a:pt x="604711" y="18288"/>
                        </a:cubicBezTo>
                        <a:cubicBezTo>
                          <a:pt x="266787" y="46597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eam Profile &amp; Slice Thickness Phantom">
            <a:extLst>
              <a:ext uri="{FF2B5EF4-FFF2-40B4-BE49-F238E27FC236}">
                <a16:creationId xmlns:a16="http://schemas.microsoft.com/office/drawing/2014/main" id="{1C743643-4C38-4D73-F4DF-D6F4B922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5" y="4149598"/>
            <a:ext cx="2838276" cy="2098802"/>
          </a:xfrm>
          <a:prstGeom prst="rect">
            <a:avLst/>
          </a:prstGeom>
        </p:spPr>
      </p:pic>
      <p:sp>
        <p:nvSpPr>
          <p:cNvPr id="23555" name="Rectangle 3">
            <a:extLst>
              <a:ext uri="{FF2B5EF4-FFF2-40B4-BE49-F238E27FC236}">
                <a16:creationId xmlns:a16="http://schemas.microsoft.com/office/drawing/2014/main" id="{A84174E6-6202-2747-AEC6-103B36A9CB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98120" y="2706624"/>
            <a:ext cx="506672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>
              <a:buFont typeface="Wingdings" pitchFamily="2" charset="2"/>
              <a:buNone/>
            </a:pPr>
            <a:endParaRPr lang="en-US" altLang="en-US" sz="1600"/>
          </a:p>
          <a:p>
            <a:pPr lvl="1" eaLnBrk="1" hangingPunct="1"/>
            <a:r>
              <a:rPr lang="en-US" altLang="en-US" sz="1600"/>
              <a:t>Tank with wires imbedded at increasing depths</a:t>
            </a:r>
            <a:endParaRPr lang="en-US" altLang="en-US" sz="1600">
              <a:cs typeface="Calibri"/>
            </a:endParaRPr>
          </a:p>
          <a:p>
            <a:pPr lvl="1" eaLnBrk="1" hangingPunct="1"/>
            <a:r>
              <a:rPr lang="en-US" altLang="en-US" sz="1600"/>
              <a:t>Used to display the characteristics of ultrasound beams as produced by the transducer</a:t>
            </a:r>
            <a:endParaRPr lang="en-US" altLang="en-US" sz="1600">
              <a:cs typeface="Calibri"/>
            </a:endParaRPr>
          </a:p>
          <a:p>
            <a:pPr lvl="1"/>
            <a:r>
              <a:rPr lang="en-US" altLang="en-US" sz="1600"/>
              <a:t>Measures the beam geometry perpendicular to the imaging plane. </a:t>
            </a:r>
          </a:p>
          <a:p>
            <a:pPr lvl="1" eaLnBrk="1" hangingPunct="1"/>
            <a:r>
              <a:rPr lang="en-US" altLang="en-US" sz="1600"/>
              <a:t>Thinner slices improve spatial resolution, so we want to maintain the thinnest slice possible. </a:t>
            </a:r>
            <a:endParaRPr lang="en-US" altLang="en-US" sz="1600">
              <a:cs typeface="Calibri"/>
            </a:endParaRPr>
          </a:p>
          <a:p>
            <a:pPr lvl="1"/>
            <a:r>
              <a:rPr lang="en-US" altLang="en-US" sz="1600"/>
              <a:t>If our slice is too thick, objects such as cysts may appear “filled in” </a:t>
            </a:r>
            <a:endParaRPr lang="en-US" altLang="en-US" sz="1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8023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4" name="Rectangle 2458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ADBD0BB7-7651-F147-A07D-F1350B200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900"/>
              <a:t>Performance Measurements</a:t>
            </a:r>
          </a:p>
        </p:txBody>
      </p:sp>
      <p:sp>
        <p:nvSpPr>
          <p:cNvPr id="2458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466793D-5186-5A43-BDE8-AEA3F9A66D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1900"/>
              <a:t>Testing the different functions of the machine for accuracy</a:t>
            </a:r>
          </a:p>
          <a:p>
            <a:pPr eaLnBrk="1" hangingPunct="1"/>
            <a:r>
              <a:rPr lang="en-US" altLang="en-US" sz="1900"/>
              <a:t>Several types of performance measurements</a:t>
            </a:r>
          </a:p>
        </p:txBody>
      </p:sp>
    </p:spTree>
    <p:extLst>
      <p:ext uri="{BB962C8B-B14F-4D97-AF65-F5344CB8AC3E}">
        <p14:creationId xmlns:p14="http://schemas.microsoft.com/office/powerpoint/2010/main" val="86000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5125">
            <a:extLst>
              <a:ext uri="{FF2B5EF4-FFF2-40B4-BE49-F238E27FC236}">
                <a16:creationId xmlns:a16="http://schemas.microsoft.com/office/drawing/2014/main" id="{A7E9FE1E-F95F-146F-510B-9EF3075C0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386" t="5569" r="8054" b="-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5130" name="Rectangle 512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D77943F-E169-F945-AF98-E18287CB8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Quality Assurance</a:t>
            </a:r>
          </a:p>
        </p:txBody>
      </p:sp>
      <p:graphicFrame>
        <p:nvGraphicFramePr>
          <p:cNvPr id="5125" name="Rectangle 3">
            <a:extLst>
              <a:ext uri="{FF2B5EF4-FFF2-40B4-BE49-F238E27FC236}">
                <a16:creationId xmlns:a16="http://schemas.microsoft.com/office/drawing/2014/main" id="{0C2376CF-1803-5BBC-E8DB-DF47A9FAA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10032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315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08" name="Rectangle 2560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C90DE75F-4751-CF42-B60A-CF8707E95B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700">
                <a:cs typeface="Calibri Light"/>
              </a:rPr>
              <a:t>Sensitivity</a:t>
            </a:r>
            <a:endParaRPr lang="en-US" altLang="en-US" sz="4700"/>
          </a:p>
        </p:txBody>
      </p:sp>
      <p:sp>
        <p:nvSpPr>
          <p:cNvPr id="256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AFB3E62-1A30-264B-8E61-5F72864359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 eaLnBrk="1" hangingPunct="1"/>
            <a:r>
              <a:rPr lang="en-US" altLang="en-US" sz="1900"/>
              <a:t>Refers to the ability of a system to display low-level echoes. </a:t>
            </a:r>
            <a:endParaRPr lang="en-US" sz="1900"/>
          </a:p>
          <a:p>
            <a:pPr lvl="1" eaLnBrk="1" hangingPunct="1"/>
            <a:r>
              <a:rPr lang="en-US" altLang="en-US" sz="1900"/>
              <a:t>It is evaluated in a variety of ways.</a:t>
            </a:r>
            <a:r>
              <a:rPr lang="en-US" altLang="en-US" sz="1900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342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56" name="Rectangle 27655">
            <a:extLst>
              <a:ext uri="{FF2B5EF4-FFF2-40B4-BE49-F238E27FC236}">
                <a16:creationId xmlns:a16="http://schemas.microsoft.com/office/drawing/2014/main" id="{7C32DF3D-3F59-481D-A237-77C31AD4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5254ADD1-EA24-274E-BCE0-65EDFA10D3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643467"/>
            <a:ext cx="2880360" cy="5571066"/>
          </a:xfrm>
        </p:spPr>
        <p:txBody>
          <a:bodyPr anchor="ctr">
            <a:normAutofit/>
          </a:bodyPr>
          <a:lstStyle/>
          <a:p>
            <a:r>
              <a:rPr lang="en-US" altLang="en-US" sz="4700">
                <a:cs typeface="Calibri Light"/>
              </a:rPr>
              <a:t>Normal Sensitivity</a:t>
            </a:r>
            <a:endParaRPr lang="en-US" altLang="en-US" sz="4700"/>
          </a:p>
        </p:txBody>
      </p:sp>
      <p:sp>
        <p:nvSpPr>
          <p:cNvPr id="27658" name="Freeform: Shape 27657">
            <a:extLst>
              <a:ext uri="{FF2B5EF4-FFF2-40B4-BE49-F238E27FC236}">
                <a16:creationId xmlns:a16="http://schemas.microsoft.com/office/drawing/2014/main" id="{32F02326-30C4-4095-988F-932A425A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9764" y="0"/>
            <a:ext cx="5364236" cy="6858000"/>
          </a:xfrm>
          <a:custGeom>
            <a:avLst/>
            <a:gdLst>
              <a:gd name="connsiteX0" fmla="*/ 17101 w 7152315"/>
              <a:gd name="connsiteY0" fmla="*/ 0 h 6858000"/>
              <a:gd name="connsiteX1" fmla="*/ 7152315 w 7152315"/>
              <a:gd name="connsiteY1" fmla="*/ 0 h 6858000"/>
              <a:gd name="connsiteX2" fmla="*/ 7152315 w 7152315"/>
              <a:gd name="connsiteY2" fmla="*/ 6858000 h 6858000"/>
              <a:gd name="connsiteX3" fmla="*/ 15999 w 7152315"/>
              <a:gd name="connsiteY3" fmla="*/ 6858000 h 6858000"/>
              <a:gd name="connsiteX4" fmla="*/ 9729 w 7152315"/>
              <a:gd name="connsiteY4" fmla="*/ 6734157 h 6858000"/>
              <a:gd name="connsiteX5" fmla="*/ 15819 w 7152315"/>
              <a:gd name="connsiteY5" fmla="*/ 6122264 h 6858000"/>
              <a:gd name="connsiteX6" fmla="*/ 11379 w 7152315"/>
              <a:gd name="connsiteY6" fmla="*/ 5614784 h 6858000"/>
              <a:gd name="connsiteX7" fmla="*/ 20006 w 7152315"/>
              <a:gd name="connsiteY7" fmla="*/ 5204359 h 6858000"/>
              <a:gd name="connsiteX8" fmla="*/ 16962 w 7152315"/>
              <a:gd name="connsiteY8" fmla="*/ 4811696 h 6858000"/>
              <a:gd name="connsiteX9" fmla="*/ 13409 w 7152315"/>
              <a:gd name="connsiteY9" fmla="*/ 4358135 h 6858000"/>
              <a:gd name="connsiteX10" fmla="*/ 12774 w 7152315"/>
              <a:gd name="connsiteY10" fmla="*/ 4038423 h 6858000"/>
              <a:gd name="connsiteX11" fmla="*/ 10110 w 7152315"/>
              <a:gd name="connsiteY11" fmla="*/ 3630663 h 6858000"/>
              <a:gd name="connsiteX12" fmla="*/ 16581 w 7152315"/>
              <a:gd name="connsiteY12" fmla="*/ 3275427 h 6858000"/>
              <a:gd name="connsiteX13" fmla="*/ 27872 w 7152315"/>
              <a:gd name="connsiteY13" fmla="*/ 2871219 h 6858000"/>
              <a:gd name="connsiteX14" fmla="*/ 17596 w 7152315"/>
              <a:gd name="connsiteY14" fmla="*/ 2235600 h 6858000"/>
              <a:gd name="connsiteX15" fmla="*/ 14170 w 7152315"/>
              <a:gd name="connsiteY15" fmla="*/ 1894827 h 6858000"/>
              <a:gd name="connsiteX16" fmla="*/ 11632 w 7152315"/>
              <a:gd name="connsiteY16" fmla="*/ 1603026 h 6858000"/>
              <a:gd name="connsiteX17" fmla="*/ 14551 w 7152315"/>
              <a:gd name="connsiteY17" fmla="*/ 1307799 h 6858000"/>
              <a:gd name="connsiteX18" fmla="*/ 14551 w 7152315"/>
              <a:gd name="connsiteY18" fmla="*/ 887733 h 6858000"/>
              <a:gd name="connsiteX19" fmla="*/ 849 w 7152315"/>
              <a:gd name="connsiteY19" fmla="*/ 349169 h 6858000"/>
              <a:gd name="connsiteX20" fmla="*/ 1404 w 7152315"/>
              <a:gd name="connsiteY20" fmla="*/ 160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52315" h="685800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15F1B6E3-6455-814B-ADFF-CA9819B66D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76522" y="643467"/>
            <a:ext cx="434111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altLang="en-US" sz="1900">
                <a:solidFill>
                  <a:srgbClr val="FFFFFF"/>
                </a:solidFill>
              </a:rPr>
              <a:t>Settings at which all pins, solid masses, and cystic structures in the test phantom are accurately displayed. </a:t>
            </a:r>
            <a:endParaRPr lang="en-US" sz="1900">
              <a:solidFill>
                <a:srgbClr val="FFFFFF"/>
              </a:solidFill>
            </a:endParaRPr>
          </a:p>
          <a:p>
            <a:pPr lvl="1" eaLnBrk="1" hangingPunct="1"/>
            <a:r>
              <a:rPr lang="en-US" altLang="en-US" sz="1900">
                <a:solidFill>
                  <a:srgbClr val="FFFFFF"/>
                </a:solidFill>
              </a:rPr>
              <a:t>Output power, TGC and amplification (gain) are adjusted to establish normal sensitivity. </a:t>
            </a:r>
          </a:p>
        </p:txBody>
      </p:sp>
    </p:spTree>
    <p:extLst>
      <p:ext uri="{BB962C8B-B14F-4D97-AF65-F5344CB8AC3E}">
        <p14:creationId xmlns:p14="http://schemas.microsoft.com/office/powerpoint/2010/main" val="355033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2" name="Rectangle 2663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147AC4EC-098B-2943-A336-5CB5CFDF9B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altLang="en-US" sz="4700">
                <a:cs typeface="Calibri Light"/>
              </a:rPr>
              <a:t>Minimum Sensitivity</a:t>
            </a:r>
            <a:endParaRPr lang="en-US" altLang="en-US" sz="4700"/>
          </a:p>
        </p:txBody>
      </p:sp>
      <p:sp>
        <p:nvSpPr>
          <p:cNvPr id="2663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8BDEAC4-A19D-134B-8433-3E7DE27424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altLang="en-US" sz="1900"/>
              <a:t>Assessment of the weakest echo signal that is accurately displayed. </a:t>
            </a:r>
            <a:endParaRPr lang="en-US" sz="1900"/>
          </a:p>
          <a:p>
            <a:pPr lvl="1" eaLnBrk="1" hangingPunct="1"/>
            <a:r>
              <a:rPr lang="en-US" altLang="en-US" sz="1900"/>
              <a:t>Determined by setting TGC flat then increasing system gain from the minimum value to the gain when a deep rod is displayed. </a:t>
            </a:r>
          </a:p>
          <a:p>
            <a:pPr lvl="2" eaLnBrk="1" hangingPunct="1"/>
            <a:r>
              <a:rPr lang="en-US" altLang="en-US" sz="1900"/>
              <a:t>The same rod in the test object should always be tested and settings should not vary from one evaluation to the next. </a:t>
            </a:r>
          </a:p>
          <a:p>
            <a:pPr eaLnBrk="1" hangingPunct="1"/>
            <a:endParaRPr lang="en-US" altLang="en-US" sz="1900"/>
          </a:p>
          <a:p>
            <a:pPr eaLnBrk="1" hangingPunct="1"/>
            <a:endParaRPr lang="en-US" altLang="en-US" sz="1900"/>
          </a:p>
        </p:txBody>
      </p:sp>
    </p:spTree>
    <p:extLst>
      <p:ext uri="{BB962C8B-B14F-4D97-AF65-F5344CB8AC3E}">
        <p14:creationId xmlns:p14="http://schemas.microsoft.com/office/powerpoint/2010/main" val="141852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680" name="Rectangle 2867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E9B565A2-8C32-604B-83ED-12F1709B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altLang="en-US" sz="4700">
                <a:cs typeface="Calibri Light"/>
              </a:rPr>
              <a:t>Maximum Sensitivity</a:t>
            </a:r>
            <a:endParaRPr lang="en-US" altLang="en-US" sz="4700"/>
          </a:p>
        </p:txBody>
      </p:sp>
      <p:sp>
        <p:nvSpPr>
          <p:cNvPr id="2868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1F7E20A-BAC1-D943-814D-DA21B99C1B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altLang="en-US" sz="1900"/>
              <a:t>Evaluated with the output power and amplifications set to maximum practical levels. </a:t>
            </a:r>
            <a:endParaRPr lang="en-US" sz="1900"/>
          </a:p>
          <a:p>
            <a:pPr lvl="1" eaLnBrk="1" hangingPunct="1"/>
            <a:r>
              <a:rPr lang="en-US" altLang="en-US" sz="1900"/>
              <a:t>Tissue phantom is imaged and depth of tissue like texture is determined. </a:t>
            </a:r>
          </a:p>
          <a:p>
            <a:pPr lvl="1" eaLnBrk="1" hangingPunct="1"/>
            <a:r>
              <a:rPr lang="en-US" altLang="en-US" sz="1900"/>
              <a:t>Maximum visualization depth is used to assess sensitivity.</a:t>
            </a:r>
          </a:p>
          <a:p>
            <a:pPr eaLnBrk="1" hangingPunct="1"/>
            <a:endParaRPr lang="en-US" altLang="en-US" sz="1900"/>
          </a:p>
        </p:txBody>
      </p:sp>
    </p:spTree>
    <p:extLst>
      <p:ext uri="{BB962C8B-B14F-4D97-AF65-F5344CB8AC3E}">
        <p14:creationId xmlns:p14="http://schemas.microsoft.com/office/powerpoint/2010/main" val="2538805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11" name="Rectangle 297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51E7EDF-BAF3-E04B-ABA2-1F6BF6329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202" y="640080"/>
            <a:ext cx="3614166" cy="1481328"/>
          </a:xfrm>
        </p:spPr>
        <p:txBody>
          <a:bodyPr anchor="b">
            <a:normAutofit/>
          </a:bodyPr>
          <a:lstStyle/>
          <a:p>
            <a:r>
              <a:rPr lang="en-US" altLang="en-US" sz="4700">
                <a:cs typeface="Calibri Light"/>
              </a:rPr>
              <a:t>Dead Zone</a:t>
            </a:r>
            <a:endParaRPr lang="en-US" altLang="en-US" sz="4700"/>
          </a:p>
        </p:txBody>
      </p:sp>
      <p:sp>
        <p:nvSpPr>
          <p:cNvPr id="297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372868"/>
            <a:ext cx="2441321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2A5A149-8F54-1C4F-9D74-23B9FDE49E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3202" y="2660904"/>
            <a:ext cx="3614166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altLang="en-US" sz="1600"/>
              <a:t>Region closest to the transducer where images are inaccurate. </a:t>
            </a:r>
            <a:endParaRPr lang="en-US" sz="1600"/>
          </a:p>
          <a:p>
            <a:pPr lvl="1" eaLnBrk="1" hangingPunct="1"/>
            <a:r>
              <a:rPr lang="en-US" altLang="en-US" sz="1600"/>
              <a:t>Results from the transducer ringing and the time it takes for the system to switch from transmit to receive mode </a:t>
            </a:r>
          </a:p>
          <a:p>
            <a:pPr lvl="1" eaLnBrk="1" hangingPunct="1"/>
            <a:r>
              <a:rPr lang="en-US" altLang="en-US" sz="1600"/>
              <a:t>Assessed with the most shallow series of pins in a test object. </a:t>
            </a:r>
          </a:p>
          <a:p>
            <a:pPr lvl="1" eaLnBrk="1" hangingPunct="1"/>
            <a:r>
              <a:rPr lang="en-US" altLang="en-US" sz="1600"/>
              <a:t>An increasingly deeper dead zone may indicate a cracked crystal, detached backing material, or longer pulse duration. </a:t>
            </a:r>
          </a:p>
        </p:txBody>
      </p:sp>
      <p:pic>
        <p:nvPicPr>
          <p:cNvPr id="2" name="Picture 1" descr="슬라이드 1">
            <a:extLst>
              <a:ext uri="{FF2B5EF4-FFF2-40B4-BE49-F238E27FC236}">
                <a16:creationId xmlns:a16="http://schemas.microsoft.com/office/drawing/2014/main" id="{E9984D37-54DB-D459-1B63-4A90CD41B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286" y="1867778"/>
            <a:ext cx="4094226" cy="31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25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29" name="Rectangle 3072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42E03A82-9FB6-0340-B768-E5F20BD2C3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r>
              <a:rPr lang="en-US" altLang="en-US" sz="4300">
                <a:cs typeface="Calibri Light"/>
              </a:rPr>
              <a:t>Range/Registration Accuracy</a:t>
            </a:r>
            <a:endParaRPr lang="en-US" altLang="en-US" sz="4300"/>
          </a:p>
        </p:txBody>
      </p:sp>
      <p:pic>
        <p:nvPicPr>
          <p:cNvPr id="30725" name="Picture 30724" descr="Close up of ruler">
            <a:extLst>
              <a:ext uri="{FF2B5EF4-FFF2-40B4-BE49-F238E27FC236}">
                <a16:creationId xmlns:a16="http://schemas.microsoft.com/office/drawing/2014/main" id="{3F265CF7-5CEC-E3A8-70B0-548F4BFEA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03" r="36648" b="-3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73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36538 w 3182692"/>
                      <a:gd name="connsiteY1" fmla="*/ 0 h 18288"/>
                      <a:gd name="connsiteX2" fmla="*/ 1273077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482500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609807 w 3182692"/>
                      <a:gd name="connsiteY7" fmla="*/ 18288 h 18288"/>
                      <a:gd name="connsiteX8" fmla="*/ 2068750 w 3182692"/>
                      <a:gd name="connsiteY8" fmla="*/ 18288 h 18288"/>
                      <a:gd name="connsiteX9" fmla="*/ 1432211 w 3182692"/>
                      <a:gd name="connsiteY9" fmla="*/ 18288 h 18288"/>
                      <a:gd name="connsiteX10" fmla="*/ 859327 w 3182692"/>
                      <a:gd name="connsiteY10" fmla="*/ 18288 h 18288"/>
                      <a:gd name="connsiteX11" fmla="*/ 0 w 3182692"/>
                      <a:gd name="connsiteY11" fmla="*/ 18288 h 18288"/>
                      <a:gd name="connsiteX12" fmla="*/ 0 w 318269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3134" y="4516"/>
                          <a:pt x="3181865" y="12266"/>
                          <a:pt x="3182692" y="18288"/>
                        </a:cubicBezTo>
                        <a:cubicBezTo>
                          <a:pt x="2947402" y="22440"/>
                          <a:pt x="2876226" y="27191"/>
                          <a:pt x="2609807" y="18288"/>
                        </a:cubicBezTo>
                        <a:cubicBezTo>
                          <a:pt x="2343389" y="9385"/>
                          <a:pt x="2326689" y="25579"/>
                          <a:pt x="2068750" y="18288"/>
                        </a:cubicBezTo>
                        <a:cubicBezTo>
                          <a:pt x="1810811" y="10997"/>
                          <a:pt x="1713836" y="48219"/>
                          <a:pt x="1432211" y="18288"/>
                        </a:cubicBezTo>
                        <a:cubicBezTo>
                          <a:pt x="1150586" y="-11643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3269" y="4624"/>
                          <a:pt x="3183511" y="11191"/>
                          <a:pt x="3182692" y="18288"/>
                        </a:cubicBezTo>
                        <a:cubicBezTo>
                          <a:pt x="3026065" y="-10849"/>
                          <a:pt x="2775006" y="23067"/>
                          <a:pt x="2546154" y="18288"/>
                        </a:cubicBezTo>
                        <a:cubicBezTo>
                          <a:pt x="2317302" y="13509"/>
                          <a:pt x="2168173" y="-8513"/>
                          <a:pt x="1845961" y="18288"/>
                        </a:cubicBezTo>
                        <a:cubicBezTo>
                          <a:pt x="1523749" y="45089"/>
                          <a:pt x="1450078" y="-844"/>
                          <a:pt x="1304904" y="18288"/>
                        </a:cubicBezTo>
                        <a:cubicBezTo>
                          <a:pt x="1159730" y="37420"/>
                          <a:pt x="942635" y="-10021"/>
                          <a:pt x="604711" y="18288"/>
                        </a:cubicBezTo>
                        <a:cubicBezTo>
                          <a:pt x="266787" y="46597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FBFCB95-42C0-B841-83F0-E0C80488E1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73321" y="2706624"/>
            <a:ext cx="4688333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altLang="en-US" sz="1900"/>
              <a:t>Describes the systems accuracy in placing reflectors at correct depths located parallel to the sound beam. </a:t>
            </a:r>
            <a:endParaRPr lang="en-US" sz="1900"/>
          </a:p>
          <a:p>
            <a:pPr lvl="1" eaLnBrk="1" hangingPunct="1"/>
            <a:r>
              <a:rPr lang="en-US" altLang="en-US" sz="1900"/>
              <a:t>If differences appear between ultrasound scan and actual pin locations in a test object the error may be caused by: </a:t>
            </a:r>
          </a:p>
          <a:p>
            <a:pPr lvl="2" eaLnBrk="1" hangingPunct="1"/>
            <a:r>
              <a:rPr lang="en-US" altLang="en-US" sz="1900"/>
              <a:t>System malfunction</a:t>
            </a:r>
          </a:p>
          <a:p>
            <a:pPr lvl="2" eaLnBrk="1" hangingPunct="1"/>
            <a:r>
              <a:rPr lang="en-US" altLang="en-US" sz="1900"/>
              <a:t>Speed of sound in phantom is less than 1540 m/s. </a:t>
            </a:r>
          </a:p>
        </p:txBody>
      </p:sp>
    </p:spTree>
    <p:extLst>
      <p:ext uri="{BB962C8B-B14F-4D97-AF65-F5344CB8AC3E}">
        <p14:creationId xmlns:p14="http://schemas.microsoft.com/office/powerpoint/2010/main" val="312300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52" name="Rectangle 3175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210B3E89-715A-C742-AB5C-75A800D028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altLang="en-US" sz="4700">
                <a:cs typeface="Calibri Light"/>
              </a:rPr>
              <a:t>Focal Zone</a:t>
            </a:r>
            <a:endParaRPr lang="en-US" altLang="en-US" sz="4700"/>
          </a:p>
        </p:txBody>
      </p:sp>
      <p:sp>
        <p:nvSpPr>
          <p:cNvPr id="3175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0C2390D-BB15-D54A-865D-72D44E163E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 eaLnBrk="1" hangingPunct="1"/>
            <a:r>
              <a:rPr lang="en-US" altLang="en-US" sz="1900"/>
              <a:t>Sonographer controlled phased array transducers must be carefully evaluated.</a:t>
            </a:r>
            <a:endParaRPr lang="en-US" sz="1900"/>
          </a:p>
          <a:p>
            <a:pPr lvl="1" eaLnBrk="1" hangingPunct="1"/>
            <a:r>
              <a:rPr lang="en-US" altLang="en-US" sz="1900"/>
              <a:t>Systems with dynamic receive focusing should produce narrow reflections over a wide range of depths.  </a:t>
            </a:r>
          </a:p>
          <a:p>
            <a:pPr eaLnBrk="1" hangingPunct="1"/>
            <a:endParaRPr lang="en-US" altLang="en-US" sz="1900"/>
          </a:p>
        </p:txBody>
      </p:sp>
    </p:spTree>
    <p:extLst>
      <p:ext uri="{BB962C8B-B14F-4D97-AF65-F5344CB8AC3E}">
        <p14:creationId xmlns:p14="http://schemas.microsoft.com/office/powerpoint/2010/main" val="46757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6638471C-4FCC-404F-9D81-CAC90701A3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500" y="1138036"/>
            <a:ext cx="4000500" cy="1402470"/>
          </a:xfrm>
        </p:spPr>
        <p:txBody>
          <a:bodyPr anchor="t">
            <a:normAutofit/>
          </a:bodyPr>
          <a:lstStyle/>
          <a:p>
            <a:r>
              <a:rPr lang="en-US" altLang="en-US" sz="2800" dirty="0">
                <a:cs typeface="Calibri Light"/>
              </a:rPr>
              <a:t>Axial &amp; Lateral Resolution</a:t>
            </a:r>
            <a:endParaRPr lang="en-US" altLang="en-US" sz="2800" dirty="0"/>
          </a:p>
        </p:txBody>
      </p:sp>
      <p:cxnSp>
        <p:nvCxnSpPr>
          <p:cNvPr id="14347" name="Straight Connector 1434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25C1D22-EB67-054E-B01A-1868E34025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500" y="2551176"/>
            <a:ext cx="4000500" cy="359120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700"/>
              <a:t>Axial resolution is evaluated when the pins in the test object are parallel to the sound beam’s main axis.</a:t>
            </a:r>
          </a:p>
          <a:p>
            <a:pPr eaLnBrk="1" hangingPunct="1"/>
            <a:r>
              <a:rPr lang="en-US" altLang="en-US" sz="1700"/>
              <a:t>Lateral resolution is evaluated when the pins in the test object are perpendicular to the sound beam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sz="1700"/>
          </a:p>
        </p:txBody>
      </p:sp>
      <p:pic>
        <p:nvPicPr>
          <p:cNvPr id="14341" name="Picture 6">
            <a:extLst>
              <a:ext uri="{FF2B5EF4-FFF2-40B4-BE49-F238E27FC236}">
                <a16:creationId xmlns:a16="http://schemas.microsoft.com/office/drawing/2014/main" id="{30F6DEF3-55D7-2B4F-A2FD-3B6AA8F28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r="20263" b="-2"/>
          <a:stretch/>
        </p:blipFill>
        <p:spPr bwMode="auto">
          <a:xfrm>
            <a:off x="5291503" y="871146"/>
            <a:ext cx="3193859" cy="253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7">
            <a:extLst>
              <a:ext uri="{FF2B5EF4-FFF2-40B4-BE49-F238E27FC236}">
                <a16:creationId xmlns:a16="http://schemas.microsoft.com/office/drawing/2014/main" id="{1ECA02F4-ECF7-C846-96EF-58AA6EE88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" r="-1" b="8702"/>
          <a:stretch/>
        </p:blipFill>
        <p:spPr bwMode="auto">
          <a:xfrm>
            <a:off x="5291503" y="3461280"/>
            <a:ext cx="3193859" cy="253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AutoShape 5" descr="data:image/jpeg;base64,/9j/4AAQSkZJRgABAQAAAQABAAD/2wCEAAkGBxQSEhQUEBQUFBQVFBQUFBQUFRQUFRQUFRQXFhQVFRQYHSggGBolHBQUITEhJSkrLi4vFx8zODYsNyguLisBCgoKDg0OFA8PFCwdHRwtLCwrLCwsLCw3KzcrLywsNCs3MCwsLCwvLDMsLCssLSwsLiwsLCwsNywrKywsKywsOP/AABEIAKkBKgMBIgACEQEDEQH/xAAbAAACAwEBAQAAAAAAAAAAAAAAAQQFBgIDB//EAEsQAAIBAwIDBQIICQoEBwAAAAECAwAEERIhBRMxBiJBUWEycRQjM1J0gZGhFSQ0QkSSsbTBB0NTVGJygqKysxZzhNFjZIOkwvDx/8QAFwEBAQEBAAAAAAAAAAAAAAAAAAECA//EAB4RAQEBAAMAAgMAAAAAAAAAAAABEQISITGBMlFx/9oADAMBAAIRAxEAPwD7cTjc+77a6oooCjNFI0DpUUgaB06WaKB0UUqB0Us0UDopUE0Dp0hToCiiigKVOlQFFFFBmu3c7fB1hiUs9xIsWlSAShOZME7Dugj66hdm7lorua2aF4lkUXEaFkYRj2JBlTgAsFIA8Savbvhxe5imZhohSTSmN+Y+BqPoFB+2o/E7BzdW08QB064psnB5TjUCPPDKNvWu05Tr1Ysu6uRTzXAFd1ybOgUqYqDqiiigKdKigdFKnQFeb13XJoADb/7513SFOgVFGKKDM8Vi596IGaRAttzlaOR0ZX5oXIwcHY+INTeAXztzIZjmaBgjsBgOpGY5MeGoDceYPpUHiGuHiHPMUkkRteVmNdZD80NjSD4jxqVwKBzLcXEqGPnGNURsagkQYKWA6E6jtXa/j9MT5XdeazKSQrAlThgCCVJGQCPDY5rPcRvru1d5HT4TbZziJQJ4V89PSRR9u4PhUKw7TW8YuX169dwpiVN5JmmjTlxopwS2QRg4043wBtjpc1e3uNlVXxDtFbQtoeUGT+ijDSzH3QxgufsqpueATXiE3dxPDq6QW0mhI18FdwMytvuengBtk+M/Dm4dCWjuooo8gYeziJd22VVW35Zd2OMAAkmstLFuL3UmTBa8tME8y6bSTtnuW8epz7mKGoPBuD3dwnN4jcSozbpBbsbdYl8C2gli58QWIHTfrRLwu+Nwlw/wW45a4iiLzWyxEgiSQDTJqkYEDvdBkDGTmzfi9wnt2MrefJlgk/1uhP2VAvwDIPk727XH5rNBKD7+ZEW+wim1lfL8ndQN/wA62JJH96OVcH1wfdQO0sY+UhuovPVbTED/ABRhl++oV52/skwI5Vmds6UjK9RudbuVSMYBOWI6UE4y3y/zdrL/AHZJYs/UUf8AbXEvGblBmSxcgdTFPbuB7+Y0Z+6oVj2olu0HwCAOcDXM8mLZG/PVHA1zFf7KhT84VKTswJSGv5GumByEYaLZfRbcHS2MdX1H1oPZu0aqMy294g9LeSb7oNZpr2stNtUwj9JlkgP1iVVIqZxPi0NuAZ5FTUcIvV5G+bGg7zn0ANVTXN5dZEUYtIsHEk4D3DeqW47qDG+XJPmlBa2vGreX5K4hf+5KjfsNTlbPSqm8sLZYc3awuiKNck6RYOBgs5ICgn6utUtjZ2s8ii1s2WHcm5jLWidNuUEKvJ4bgBd9iaDYUVTJ2dRB8VPdp77mab/fL14xWc2pli4g7MmNSyR20mnI7oYIqMPrPhQX9ImqcRXq/wA7bSe+KWI/aJGx9lReIreSxsjwQbgFWiuXLBgQVIV4VGxA/O6Zqz5HpdcYDNbBP56bbcHKLkhsDwbAPuq35q6tORqABK5GoAnAOOuMg718wTj8ltdQxXsBjFus02pNJMgKsqORnHmABn3Dw0vAeKIuua6WaOaU5fXbzhUQfJxhtGMAfeTXXnxknjHG3WuFOqiLtNZs2kXVvq+bzYw36pOatYpAwypDDzBBH2iuTboUxRRUHVFKigdFFFAUUUUAa5NM1yaDsU6Qp0HOaWqjTRpoAmikVqi4lxl2dreyCvMu0srbw2ud8yke1Jg5EY3O2SoOaoru0VtEZNOJ7q4k3S25zrEq9NcmDiOIHxOScYUE7VBT+TO3ZS0rFZyAQ8AESxSBtQaFTnABx7WonGSc71dWjW1nganlmnOt5FR55ZiTjWxjU4UdANlUDAwBVhJPcFpFjhVQuAksrjS5yMkImWxgt1IOR65q9rmanWOnuOTGBIeZJpOFXSrzOiEsI0ZsZOCcZwPOvDhlpI+mW9WMzKWeJVAItgyhdCud2bHV9s5OMCqzsbAZnnuLkiS4See2VgMJHHE+nRChJ0BiMsckk4yTgAavTUUlqn7W39zDCGsoBcSa1BQnGEOcsBkZOQB121Z6CrpVrlhUGdh4PPOFa/mPmba3LRQjJzh3zzJSOntBTv3d65h7D2i3PwhY8EKAItMfJVgoUOE05DaVx1x1OMnNaM4AJJwBvk9AB4k1Qydo+btw+M3TZI5gbl2ykHBDT4OrfOyBjtviqJFx2as5GDPawFhnDcpAw9zAZFZWLgN493KiNJZWqNlJYpZXeVT0UCSV498kk8sYwBv1racKgmCn4TIjuWyBGhRIxjZFySW/vHrnoOlLjN9yEUgameSOJFzjLyMFGT4AZJPoDUGYuuCxcPMl0b2dGcqrSTJFdMSfZUYi5mOvdBwNzjqafDuKcRuCWtjbvAVzHcT281vqJ9krFzSzr46iqA52zUnjfGILh47UQrcCWWaMmVHEOuCGWTuuV0uRJGqEDcZbyNX/AAK8We3hlRdCyRIwQ47gKjubbbdNvKqMxb8KulcSXcEV7Kpyrm4wE6/IwPEEjIzjOdR8SakRdtdRkRLO6eSPZljEMq58jLHIUB9M5HlXtf8AZaSa7Ms1zI1qUANoGdELDOA2hgGXJzuMnGDkbVora1SNAkaKiKMKiKFVQPAKNhQYscX5+95NPaJ/QR29zANx7Ml28YL9f5sp7z1N5wS8sI00Wklsq7tojeMH1YjOSeu5qBwrtc97rFhbsdDlGlnZUiX9QszNjfRgY6Eipa9lUlZZL8i6dd1VkVYIyeuiHcHp1csfWoB+0QlJWxjNyQSGkDaLdD6zkHX7owxHjirOxWURjnsjSZOoxqyJuTgAMzHYYGc74JwOgjN2YtM5FvGh8415R+1MGuU7Oonyct0n/UzSY9wlZh91UenEeCQTsHljDsFVQSTsFfWOnr/2qYo8qrzwy4X2Lxz6SwwSD/IqMftrzK3yjY2kx8iJrfP+IGTH2GmotWQNswDeh3/bUJ+z9qTqNvDq+cI0DD3MBmo68Qu1+Uswf+RcJJ9nNWOotrxW4vNQt4/g0au8cks2h5Q6NpdYolLLsQRrY4yPZaiu+KRW1sAWknRm2SOKa5eRz5JCGYt9QwPHFU88l9E0c5mkjgNxbRfB5xBLKyyzrGzM8ajl7P0yx8yOlarhfBYoCzKC0r/KTSMXlf0LncLucKMKM7AVA7bHEEf0yx/fIaDQinXIrqoCiiigKKKVA65pmlig6FOlToClRRQZ7tncSrHFHC5iae4jgMoALIj6tTJnYN3cZ8M1zw3sZbRWwtpA1xFzObpnIcFzuSVUAEEknBG5NHbL9D9L63/+Y/jWiFBxBAqKFRQqqMBVAAAHQADYV3inRQUfZW6eRbjXjuXdzGuFC91ZMDOOp9etXdVXZ+9aX4Rrx8XczRjAx3VIK58z3utW1AVT9qTdfBz8A0c/UuNeMac97GrbOPP1q3NBoM5a9mjMFfiUhuXwpMOAtrG4wTohHt4I2aQsfLFaFFAGAMAbADoB5AUridY1LyMqKoyzMQqqB4knYCqMcfefH4Pi5qn9IlJit8eaHBebrtpGk/OFBf1Vdo7BpUjMYy8M8M6qTgNobvLnzKlseuKl8OhkRTzpBK5YnIQRqo8EVQScDzJJ36158S4kImhTBZppREg6Y7rO7E+QRGPqcDxoKiLs48To6yl0gkuZ4YdChi86ygo0pOCAZX0nC9dyetW3Z6xMFtDE5DOkahyOhfHfIHkWzUWXtJFpkMRMjRxvKF0uokSM4kMTldL4O3dyMkedW1vMHVXQ5VlDKfMMMg/YaD1pGnSNByqAdAB47eZ6muLm4WNS8jKqqMlmIVQPMk9Ky/CO1Ut/rFlCEWN2jkmuTsrA9EiQ5dttwWTGatoOAJqElwzXMgOVaXGhDvgxwgaEO/tAavMmgfD+M89xyYpDDg/HsOWhI2AjV8O4PzgNONwTVrRRQLFLFOlVBiqHsd8ncfTbz/fb/vV9VD2OGEuB/wCdu/vmY/xoL+qDtr8hH9Msf3yKtBWe7bti3j8Pxux/fIag0ApiktOgM0UUUBmg0CigKBSpig6ooooFSrzu7pIkLyMERRlmY4AqFwvjtvc6vg8qSafaCncZ6ZU742O/pVy5uJqu7ZdLX6dbf6jWiFZzts2EtjjOL60++TH8a0YqKdBoooKjs/cK5uNEYj03MqNg55jDTmQ7dTkfZVuaqeAmLNzyQ4PwmTm6vGXC6iv9nGmpXFeILBHrYE95EVR1Z5HCIo97MN/Dr4UEuqvtLb3Elu62UginOnS7AEDDAsNwcZGRnB60XHH4FMqJIkk0SO7QI6mU6FDMoUnrhl2PzlzjNWFtOrorocqyhlI6FWGQfsoKLh3ZgEI9+7Xc66WzLp5Ubj+ihUBBg9GILetaHFR76+jhQyTSJGg6s7BVH1mqg8XnuPyKHSh/SLkNGnjvHB8pJv8AO0A+BNBoDVRxqzZpLWRBq5M+XG2dEkbxMRk+BdW9ynxxUrhVm8SkSzPM7HUzuFUA4AwiKAFXbpv7zUxjQY6HszcRapOas8gt54RlHDymUqytJI0pAIKjIAC4JwBsKtjxOCyjhgZy8ixpGkUatJM4RQoIjQEgdO8cAeJFUV/d3C3EgurxIbZz+LR22l7mdd+6gCF+g305Oc4IArzM/wAHAVFTh6y9NQ+E8RuiBuRH3iXwAdTGQ+YFUbLhl20qapIzE2SDGzK7L4jUUyucEHAJx51Lqo7OcLSFWdRLqmKyOZ2LzZ0AaZGLHpg7A4GcDAFWz+lQFU9xx9SxS2RrmQHBEWBGhzg8yZsIuPFQS39k1V8J7P3Mob8LTc7vnRDExSEpj+cVVUvnJ7ragAB1O9X91dwWsY5jRwxjCoDpQZOyoijqegAAzQeFhbXBfmXEoGxAgiUcsZxu8jDXIw8xoG/s1Z1V2HE5ZpO7bskGD8bM3Ldjtp0QYLaeu7lT6GvfiXFEgxr1HKyPhRkhIkLux36dB72Wgm0qgfhiEorhwyM6JlSraWkICB8HbJKj3sKn1QGqTsoMC5+mXP3vn+NXZqm7MH8p+mT/ALR1oLus/wBtxm3TbP43Zbf9XDWgrOduvyZfpVl6fpcVQaIUxSFOgKKVOgKKKKAp0qdA6KKKDFfygTqJbJZzptTNmZjnTlRlA+PAn+J6CtPBZxBuYiIGKhdaqoJQbgah1Fd8SsIp4zHMgdD1U/tB6g+oqr4H2Zgs2LW5lUFdOhpXeMAHIwrE4Pr6nzrp2l4yfpnPdQe33MEduY+WQLy2yJNW7GVRHhl9kZ67Havbi/GbyCCaQ2iFkjdlMUvNGoKdOqMqjMucZC7nw3p9tzmKD6bZfvCVog1YaZrsr2rkusLPZ3Fu5HtNHJyTtnZyo09PEfWa1FIGjNQVvBbOONrgxvrMlw8kgyp0OVQFNumAAd9968u1Fs7xxtGNTRXEExX5yJIOZgeJCFiB4kAV1wPhzQtcltJE1w0y6c7KyIMNkdcqfuq1JoMvbcMmtllwI5Yle7uEwrNO73DvIIwDspBkZdWTqGOm9SJeEXA4fHb28winSKFBL1Hc06xnBxkKRnBxmr/NGaCi4N2aWPly3LG5ulUBp5O9hsd7lKdolz80A+ZNX1VnEeOxQtoJLykZEMQMkpHnoXcD+02B61DMd5ce2ws4vmxlZLlht7UhGiLx2UOf7QoL81nu3l4Y7RwIWnEvxDIrMraZQVJBRWbPQDAO7DwyateGcOS3TREDjJYlneR2Y9Wd3JZmOBuTXzr+U52uL21tVydK8wqsPOYM2o+zkZyIsDBXHeJIFBxwvFrG8duhtiBiZkNvJd5yCTcXZAtbbGrOjvHHsqDtXpw4u86JEViaQ69Rd4zME3PMkf8AGboDGcgRREEDLDFW3DOyEr6TKRAq40KojeVBjblgLyLU7sPikLY/PrWcM4RFb55KBS2NbnLSSEDGZJGJZz6sTQTxQaVM0GU4ZecQudYeNLJVcrrZTJKw8eWhIVcZxrOoHBwuDmpLR2tmweVmkuGGA76p7pxsMIiAkL5hFCjc7VG4anEbguLpltI1cgCFVaWVfDEjMwVfDOnUevd6V621zbW5eOzjM8wOJREeZJqAGPhNw7bHBHttqx0BoLCyubmRwzRLDBg92Q6p3P5pwh0RjxwSx36KahdoLJnnXSNpbS7tg2+FkkCOhbHQERvv5gDxFd2k8pnjFzcRROysyWUTKxYAd5nkcBpAMj2VUD1q/oMTPwaURkGKONnjsrVViOofFTFmlJ0jCqrMQOuFbxIraCmaVUFU3Zg/lX0yf9qn+NXNUvZjObvP9cnx9iVBeVnu3Q/Fh9Jsz9l3FWhrPdufyUfSLT96ioNCKKVZ/wDDM04ZrRYliQsrSzlgCyHDBVXwBBGonwNanG1LcaCgVWdneItcW8crroZtWQNx3XZQy5/NOnUPQirOpZlxYdFKnUDooooHRRRQKlimTRQZnt78jB9Osf3mOtLWY/lBX8Xh+nWPjj9KjrTgUDooooKXs/YyRyXjSLgS3Rkj7wOpOTEucA93vK2x8vWrqsp2e49Gbq/iluU1rdYjjeVdSx8iHZFJzp1a+njq8a1VAVVdp+BrewGFneMFlbUmM5U5wQdiPT3Hwq2ryurhI0Z5GVEUFmZiAqqOpJPQUEXg3CIrWMRwKFAA1N1eRh1eRursepJ86n1n/wDiyGTC2Ya8c42t8MiZx8rMSEj2IOCdXkDQnDbife8l5an9HtWZQPR7naR/8IQehoL5WB6HPht5+VcG2TWH0rrAKh8DVpO5XV1xkdKpRxG2tPxe1j1SDvfBrZQzAtk6pOipkg96QjODua7toLuV1ed1t41ORbxYkZsHYTTsMYIxlUUf3jQXYp1X8U4zDb6RK4DP7EYy0sh8o4lyznY9BXpwu7eVSzxNDv3VcqXK/OZVJC58s588dKCWaZqJxLiMVuhknkSJAQNTsFGT0GT1J8qkRuGUEbhgCNsZBHkaD51aXCu0gur6S+DSsI7WzLNkZPyvKUFV8MMwQY3JzUmPiM0oENpHyo1wvIs+UWj3GRNdn4iHG4KR638j0r37OdghCZxcsHheVnjgjZ0iIOd5UGA/dKqEbUo056nbaQwqihUAVQMBVAAA8gB0qik7McEa31s/KDSYJEasTnzknkJkmb1OBtsBV8KKKgK5NMmigVUfZZt7vp+WzYwfROtXlUnZcb3f02b/AEpVE7jNrLJHi3nMEng2hJFO3RlYdPcRXz/iNrxSOKU3c0Uqm4shHnADYuEIKFFGkFiobUvQbev0+s926H4sv0qz/e4qgub64EcTueiIzfYCayfDuBtJw6104EyRCVVcZjZ5BzGSRPEHOPMVo+P2LT20sSEBnXSC3QbjPh5ZqGnDriJQlvIhQDCmbUzxjyBHt48M+QFdeFyeXLrHL+JPAeIieBJAunIIZPmOhKun1MpFWQNQOD8NFvGEBLHLMzHq7uxZmPvJNT8Vi5txqbnpimaQp1lTooooHRRRQKkadKgzfbtcwwg/12x+65jI+8VpM1nO3JxDB9Nsv3hKteKXrRIDHE8zlgiomPaIzl2O0aDqWP1AnAISbm5SMapHVFyBliFGScAZPiTUF0mlklSRVS20FAQ7c6QsBlgyEcpQCw8WJ37uN+hw1ZTDJdRxtNECRgs0aOwGpkDdSOgYjIBOMZNWINBDThEAjWPkxctQAqFFKjHkCKj8Q7PQTOZHVhIQAZI5JYnIHQFo2Gfrq1ooKviHDJHZWiupodIA0KIXjbfqwkjLZ9Qwrx49Z3EoZEFtJA6aXhnWVWYnOfjUYgDGNtGRjr5XVFBRZNlDFHb2bugBDLbtFiI7En411Z8kncZO2/WqftOp+EwyT3U8Fs8eHgRJxkgHIeaIFY860zkg/F4BwTW0rjVQQuHLBFFGtuI0jYZjC6VD5GrK+ZI3zVJwm4v7tX5yixQOVygDzOPNC+UQA5Goq2rGRgYJ0V9w+KddE8Ucq/NkRXX9VgRUS47PwtGkSh4Uj+TFvLLb6fQcll29DtQQruay4WnNlPL5jBDKwkmlkbBPecBnbYE77DHhXS39zcj8Wj+DxnBE1yp1spwcx2wIIyPGQqQfzTUji/AhPCkRf5NlYNLHHcZKA4LCUHJ3zkYPr1r3t0uEhbW8U8wyU7rW6N81WwZCPHLAH3UEWHhEEB58zmSVRvc3DKWUeOnokQ9ECivL8PST7WMJkU/pEuYrceq578vnlV0nHtCqn8AObia9u4DIwCcu1SVLiMsFVdcfNWMAjTsCBgs5G5rR8P4usiuWjmh5YBfnRtGAMEnS3stjSc4Jxt5ig8+HcJdXEtzO80uDgLmKBMjBEcKncerlz6iub7tDGjGOIPcTD+agAdh6SOSEi/xstZ7hCPfTXJmvo5rVX+LitJgpAJJUTmMB1woAKlsMdWdtq2NlZRwoEhRI0HRUUKo+obUFZwae4ldpJnjRFZkEEYLYYEA8ydsayOmEAAORlsVapcqXZAe+oUsu4IDZ0nfqDpYZHkR4VhZLCV0tyIzLHE16k8SrE5NwZ+5KY5Sqn2ZTqzkcwHcHIt+z9q6XEasXJhsIYpWd+YWkZyVVnAGpwEYk4HygPjQag0qdFUcmqXst1u/ps/7Eq7ql7LdLnHjeXH+oD+FQXdZ7t2fxZcf1qy/e4a0VZ7tx+Tp9LsfT9MhoNBToFFAqdOkaBU6KKB06Qp0BRRRQFKiigpO1vB3u4OXFLyZBJFKkhXXpaNw47uR5f/tVvB7K6s0KrbwzZOuSRLhxLNJgAu4mU5Y4HV8AYAwBWsNFBRL2jZRmezu4cf8AhrcD6vgzyE/ZXpB2rtGxmdYyfzZg0DfqzBT91XNcyRhhhgGHkQCPsNARTKwyrBh4FSCPtFd1TSdlbMksLeKNj1eFeS5J8dcWls+ua4HZ7QMQ3V3HvneY3H7wHOPTNBeUVSfBL5T3bmGQD82W3KsffJHIB/koF9er8paRuPOC51Mf8EsaAfrGgunO1cJVK3aVV+Wgu4fMtA8ij3vDrX769rPtLaSNoS5gL/M5ih/rQkMPsoLenXKmus0BRRRQJ6dI0Gg85rdHVldVZXBVwQCGUjBDDxGKg2vAYIldIE5IkGG5JMfnuun2W3O4qyArnNBCtOHNEjqk0jFiSrTESlDgAAbAlduhOfWvKBbpdZdreTu9wLHJDmTf22Lv3cYGwz7+lWRNGN6Cusbyckie3CYXIaOVZVY/NAIVgfqxXhH2liw5lWeHQFLGaCVFAY6Rh9JU7nwPr0q4FGKCJZcVgmUtDLHIoIUlHVgCegODsaruyJ7tzj+u3X+5VpeWEUqFJo45EbBZHRXUkHIyrAg4IFZrsTwqMQXSIDGGvLlfimaMhY5mVAhUjQAABtiqNcDWd7dn4iLbP47Y+n6VH41MbhcqxhYLqUMG1aplSfIwBobIUlds9Qcnr4VQ8d+ET3ENpqhkCy29zMyK6NCkLq4195hmRlYKuc4B6gE1BtRTpCnQI0GnRQI0UYooHTpCigdFFFAqKKKANKnRQKnSp0BRRRQFFFJqDyZqVxapIMSIrjydQw+w12Er0oKX/ha0GdEIiJ3JgZ4CfriK0NwJxjk3l1Hj81jFMp9G5qM2Pcwq5p0FLyb5T3ZbaUfNeGSJj/6iyMB+pTPELtB37QSfR542J+qYRj76uaKClftEi/LQ3UWfO3kkA97Qh1HvJxXvB2gtX2W4iz5Fwp/VbBqzNec0CuMOqsPJgCPsNB0jAjIIPqN6emqluy9pvogSInctADA2fPVFpP31wvACnyN1dJ/el+ED/wBwHP30FzijFU4trxT3Z4ZB4CSBlb3mRJMf5KS314ueZaxsPAwXIYn/AAyxpj7TQXNKqf8AD4HysF1F74WlH1tDrA+uvS37RWrtoW4h1/0ZkVZPrjYhvuoLM1R9jfk7j6beef8ATsf41eA5GR0rHcL4g6C4htlDXEl5dFVOdESmTeabxCDPQbsTgY3IC741xJwywWwDXEm+TukEfQzS+ngq9WO3QMRK4PwxbdNKlmYktJI5zJLIfakc+Z8hgAYAAAAo4RwxYEIBLux1yyt7csmAC7Y9AAANgAANhU8UAKKKKAooooClTooCiig0DooFFAUqYpUBRRRQKnSNOgKKKKAoopmgVFFAoEKdKnQFFFFAGgUjTFA6VFFAUjXVKgWK8ri2SQaZFV18QwDA/Ua9TSoKc9lrTqkIiPnAzwH6zEVzUrhHBorYPyVIMjmSRmZnd2PizsST5daninQFFOlQFFFFAUUUUBRRRQFFBooAU6KKD//Z">
            <a:hlinkClick r:id="rId4"/>
            <a:extLst>
              <a:ext uri="{FF2B5EF4-FFF2-40B4-BE49-F238E27FC236}">
                <a16:creationId xmlns:a16="http://schemas.microsoft.com/office/drawing/2014/main" id="{407BD0D2-AB9F-904C-839E-80F5AF8AC5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75" y="-1303338"/>
            <a:ext cx="4762500" cy="2714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658957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76" name="Rectangle 3277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09F39644-9729-574E-B4AD-453E13A39D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r>
              <a:rPr lang="en-US" altLang="en-US" sz="2900">
                <a:cs typeface="Calibri Light"/>
              </a:rPr>
              <a:t>Compensation Operation or Uniformity</a:t>
            </a:r>
            <a:endParaRPr lang="en-US" altLang="en-US" sz="2900"/>
          </a:p>
        </p:txBody>
      </p:sp>
      <p:sp>
        <p:nvSpPr>
          <p:cNvPr id="3277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AE1A4FF-C0F6-E14A-A670-468D0AD489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eaLnBrk="1" hangingPunct="1"/>
            <a:r>
              <a:rPr lang="en-US" altLang="en-US" sz="1600"/>
              <a:t>Describes the system’s ability to display similar reflectors in the phantom with echoes of equal brightness</a:t>
            </a:r>
            <a:endParaRPr lang="en-US" sz="1600"/>
          </a:p>
          <a:p>
            <a:pPr lvl="1" eaLnBrk="1" hangingPunct="1"/>
            <a:r>
              <a:rPr lang="en-US" altLang="en-US" sz="1600"/>
              <a:t>With proper TGC, identical reflectors should have the same appearance on the monitor, regardless of the depth</a:t>
            </a:r>
            <a:endParaRPr lang="en-US" altLang="en-US" sz="1600">
              <a:cs typeface="Calibri"/>
            </a:endParaRPr>
          </a:p>
        </p:txBody>
      </p:sp>
      <p:pic>
        <p:nvPicPr>
          <p:cNvPr id="2" name="Picture 1" descr="슬라이드 1">
            <a:extLst>
              <a:ext uri="{FF2B5EF4-FFF2-40B4-BE49-F238E27FC236}">
                <a16:creationId xmlns:a16="http://schemas.microsoft.com/office/drawing/2014/main" id="{9D84D255-3D4B-41EE-8522-246845BB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690472"/>
            <a:ext cx="5177790" cy="34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99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800" name="Rectangle 3379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1B1A2F46-347C-0C4C-B510-9DF72F033C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altLang="en-US" sz="4700" dirty="0">
                <a:cs typeface="Calibri Light"/>
              </a:rPr>
              <a:t>Mock Cysts &amp; Solid Masses</a:t>
            </a:r>
            <a:endParaRPr lang="en-US" altLang="en-US" sz="4700" dirty="0"/>
          </a:p>
        </p:txBody>
      </p:sp>
      <p:sp>
        <p:nvSpPr>
          <p:cNvPr id="3380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12AA38EC-FD14-9044-8577-C7EEFA53C0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 eaLnBrk="1" hangingPunct="1"/>
            <a:r>
              <a:rPr lang="en-US" altLang="en-US" sz="1900"/>
              <a:t>Tissue equivalent phantom is used to evaluate dimension, texture, and fill-in of cysts. </a:t>
            </a:r>
            <a:endParaRPr lang="en-US" sz="1900"/>
          </a:p>
          <a:p>
            <a:pPr lvl="1" eaLnBrk="1" hangingPunct="1"/>
            <a:r>
              <a:rPr lang="en-US" altLang="en-US" sz="1900"/>
              <a:t>System should accurately display solid structures as hyperechoic and hollow structures as anechoic. 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en-US" sz="1900"/>
          </a:p>
        </p:txBody>
      </p:sp>
    </p:spTree>
    <p:extLst>
      <p:ext uri="{BB962C8B-B14F-4D97-AF65-F5344CB8AC3E}">
        <p14:creationId xmlns:p14="http://schemas.microsoft.com/office/powerpoint/2010/main" val="283775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F3678BE-935E-234D-BFD9-3DB7185F4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500" y="1138036"/>
            <a:ext cx="3064248" cy="1402470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2800"/>
              <a:t>Why? </a:t>
            </a:r>
          </a:p>
        </p:txBody>
      </p:sp>
      <p:cxnSp>
        <p:nvCxnSpPr>
          <p:cNvPr id="6159" name="Straight Connector 615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7" name="Rectangle 3">
            <a:extLst>
              <a:ext uri="{FF2B5EF4-FFF2-40B4-BE49-F238E27FC236}">
                <a16:creationId xmlns:a16="http://schemas.microsoft.com/office/drawing/2014/main" id="{98A745F8-7A6A-164C-91AD-5F42F3AAE4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500" y="2551176"/>
            <a:ext cx="3064248" cy="359120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700"/>
              <a:t>We must validate image accuracy and quality. </a:t>
            </a:r>
          </a:p>
          <a:p>
            <a:pPr eaLnBrk="1" hangingPunct="1"/>
            <a:r>
              <a:rPr lang="en-US" altLang="en-US" sz="1700"/>
              <a:t>Quality assurance is a method of testing our machine to make sure that everything is working as it should be and our images are accurate. </a:t>
            </a:r>
          </a:p>
        </p:txBody>
      </p:sp>
      <p:pic>
        <p:nvPicPr>
          <p:cNvPr id="6160" name="Picture 6159" descr="Light bulb on yellow background with sketched light beams and cord">
            <a:extLst>
              <a:ext uri="{FF2B5EF4-FFF2-40B4-BE49-F238E27FC236}">
                <a16:creationId xmlns:a16="http://schemas.microsoft.com/office/drawing/2014/main" id="{93B2FA3C-1CED-F463-0257-6FA65B4D9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8" r="6833" b="3"/>
          <a:stretch/>
        </p:blipFill>
        <p:spPr>
          <a:xfrm>
            <a:off x="4238244" y="10"/>
            <a:ext cx="49057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73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28" name="Rectangle 3482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FFD4D3A-202F-D547-B031-93DEB17F9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altLang="en-US" sz="4700">
                <a:cs typeface="Calibri Light"/>
              </a:rPr>
              <a:t>Display, Hardcopy Output, and Gray Scale Dynamic Range</a:t>
            </a:r>
            <a:endParaRPr lang="en-US" sz="4700"/>
          </a:p>
        </p:txBody>
      </p:sp>
      <p:sp>
        <p:nvSpPr>
          <p:cNvPr id="3482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67F6BED-B257-6E4A-B501-33884D00C4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 eaLnBrk="1" hangingPunct="1"/>
            <a:r>
              <a:rPr lang="en-US" altLang="en-US" sz="1900"/>
              <a:t>Adjusting the systems output power and amplification should produce changes in the grayscale display</a:t>
            </a:r>
            <a:endParaRPr lang="en-US" sz="1900"/>
          </a:p>
          <a:p>
            <a:pPr lvl="1" eaLnBrk="1" hangingPunct="1"/>
            <a:r>
              <a:rPr lang="en-US" altLang="en-US" sz="1900"/>
              <a:t>It is important to compare the relationship between the image on the system’s screen with the output of all other display devices such as remote viewing stations (PACS), paper, film etc.</a:t>
            </a:r>
          </a:p>
          <a:p>
            <a:pPr lvl="1" eaLnBrk="1" hangingPunct="1"/>
            <a:r>
              <a:rPr lang="en-US" altLang="en-US" sz="1900"/>
              <a:t>How the image is displayed or sent for someone else to view must be very close to what is seen on your monitor on the machine! </a:t>
            </a:r>
          </a:p>
        </p:txBody>
      </p:sp>
    </p:spTree>
    <p:extLst>
      <p:ext uri="{BB962C8B-B14F-4D97-AF65-F5344CB8AC3E}">
        <p14:creationId xmlns:p14="http://schemas.microsoft.com/office/powerpoint/2010/main" val="280880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EA426C4-A70D-974B-AEAC-2376F9DD83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altLang="en-US" sz="2800" dirty="0"/>
              <a:t>Requirements</a:t>
            </a:r>
            <a:endParaRPr lang="en-US" dirty="0"/>
          </a:p>
        </p:txBody>
      </p:sp>
      <p:pic>
        <p:nvPicPr>
          <p:cNvPr id="7173" name="Picture 7172" descr="Pen placed on top of a signature line">
            <a:extLst>
              <a:ext uri="{FF2B5EF4-FFF2-40B4-BE49-F238E27FC236}">
                <a16:creationId xmlns:a16="http://schemas.microsoft.com/office/drawing/2014/main" id="{A6F65914-4C0F-6A66-346F-87D238B71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09" r="5243" b="-3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1" name="Rectangle 3">
            <a:extLst>
              <a:ext uri="{FF2B5EF4-FFF2-40B4-BE49-F238E27FC236}">
                <a16:creationId xmlns:a16="http://schemas.microsoft.com/office/drawing/2014/main" id="{9111174E-2286-584C-88E2-7F9557CAC7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buNone/>
            </a:pPr>
            <a:endParaRPr lang="en-US" altLang="en-US" sz="1700" dirty="0">
              <a:cs typeface="Calibri"/>
            </a:endParaRPr>
          </a:p>
          <a:p>
            <a:pPr lvl="1" eaLnBrk="1" hangingPunct="1"/>
            <a:r>
              <a:rPr lang="en-US" altLang="en-US" sz="2100" dirty="0"/>
              <a:t>Assessment of the system’s components</a:t>
            </a:r>
            <a:endParaRPr lang="en-US" altLang="en-US" sz="2100">
              <a:cs typeface="Calibri"/>
            </a:endParaRPr>
          </a:p>
          <a:p>
            <a:pPr lvl="1" eaLnBrk="1" hangingPunct="1"/>
            <a:r>
              <a:rPr lang="en-US" altLang="en-US" sz="2100" dirty="0"/>
              <a:t>Repairs</a:t>
            </a:r>
            <a:endParaRPr lang="en-US" altLang="en-US" sz="2100">
              <a:cs typeface="Calibri"/>
            </a:endParaRPr>
          </a:p>
          <a:p>
            <a:pPr lvl="1" eaLnBrk="1" hangingPunct="1"/>
            <a:r>
              <a:rPr lang="en-US" altLang="en-US" sz="2100" dirty="0"/>
              <a:t>Preventative maintenance</a:t>
            </a:r>
            <a:endParaRPr lang="en-US" altLang="en-US" sz="2100">
              <a:cs typeface="Calibri"/>
            </a:endParaRPr>
          </a:p>
          <a:p>
            <a:pPr lvl="1" eaLnBrk="1" hangingPunct="1"/>
            <a:r>
              <a:rPr lang="en-US" altLang="en-US" sz="2100" dirty="0"/>
              <a:t>Record keeping</a:t>
            </a:r>
            <a:endParaRPr lang="en-US" altLang="en-US" sz="2100">
              <a:cs typeface="Calibri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en-US" sz="1700"/>
          </a:p>
        </p:txBody>
      </p:sp>
    </p:spTree>
    <p:extLst>
      <p:ext uri="{BB962C8B-B14F-4D97-AF65-F5344CB8AC3E}">
        <p14:creationId xmlns:p14="http://schemas.microsoft.com/office/powerpoint/2010/main" val="178670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ECA07E75-5DC2-6846-88BD-838F0F20D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3500">
                <a:cs typeface="Calibri Light"/>
              </a:rPr>
              <a:t>Goals</a:t>
            </a:r>
            <a:endParaRPr lang="en-US" altLang="en-US" sz="3500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C98AF7C-C270-C241-BF56-159F954DC5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 eaLnBrk="1" hangingPunct="1"/>
            <a:r>
              <a:rPr lang="en-US" altLang="en-US" sz="2100" dirty="0"/>
              <a:t>Proper equipment operation</a:t>
            </a:r>
            <a:endParaRPr lang="en-US" sz="2100" dirty="0">
              <a:cs typeface="Calibri" panose="020F0502020204030204"/>
            </a:endParaRPr>
          </a:p>
          <a:p>
            <a:pPr lvl="1" eaLnBrk="1" hangingPunct="1"/>
            <a:r>
              <a:rPr lang="en-US" altLang="en-US" sz="2100" dirty="0"/>
              <a:t>Detection of gradual changes</a:t>
            </a:r>
            <a:endParaRPr lang="en-US" altLang="en-US" sz="2100" dirty="0">
              <a:cs typeface="Calibri"/>
            </a:endParaRPr>
          </a:p>
          <a:p>
            <a:pPr lvl="1" eaLnBrk="1" hangingPunct="1"/>
            <a:r>
              <a:rPr lang="en-US" altLang="en-US" sz="2100" dirty="0"/>
              <a:t>Minimize downtime</a:t>
            </a:r>
            <a:endParaRPr lang="en-US" altLang="en-US" sz="2100" dirty="0">
              <a:cs typeface="Calibri"/>
            </a:endParaRPr>
          </a:p>
          <a:p>
            <a:pPr lvl="1"/>
            <a:r>
              <a:rPr lang="en-US" altLang="en-US" sz="2100" dirty="0">
                <a:cs typeface="Calibri"/>
              </a:rPr>
              <a:t>Reduce number of non-diagnostic exams</a:t>
            </a:r>
          </a:p>
          <a:p>
            <a:pPr lvl="1" eaLnBrk="1" hangingPunct="1"/>
            <a:r>
              <a:rPr lang="en-US" altLang="en-US" sz="2100" dirty="0"/>
              <a:t>Reduce number of repeat scans</a:t>
            </a:r>
            <a:endParaRPr lang="en-US" altLang="en-US" sz="2100" dirty="0">
              <a:cs typeface="Calibri"/>
            </a:endParaRPr>
          </a:p>
          <a:p>
            <a:pPr eaLnBrk="1" hangingPunct="1"/>
            <a:endParaRPr lang="en-US" altLang="en-US" sz="1700"/>
          </a:p>
          <a:p>
            <a:pPr eaLnBrk="1" hangingPunct="1"/>
            <a:endParaRPr lang="en-US" altLang="en-US" sz="1700"/>
          </a:p>
        </p:txBody>
      </p:sp>
      <p:pic>
        <p:nvPicPr>
          <p:cNvPr id="8204" name="Picture 8203" descr="Periodic table of elements">
            <a:extLst>
              <a:ext uri="{FF2B5EF4-FFF2-40B4-BE49-F238E27FC236}">
                <a16:creationId xmlns:a16="http://schemas.microsoft.com/office/drawing/2014/main" id="{551C2427-F220-D4BB-FE2A-8114E9FFD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95" r="33347" b="9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101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970003E-EBF2-D24A-8745-E2439C8274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02556" y="762001"/>
            <a:ext cx="3117384" cy="1708244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3500">
                <a:cs typeface="Calibri Light"/>
              </a:rPr>
              <a:t>Methods</a:t>
            </a:r>
            <a:endParaRPr lang="en-US" altLang="en-US" sz="3500"/>
          </a:p>
        </p:txBody>
      </p:sp>
      <p:pic>
        <p:nvPicPr>
          <p:cNvPr id="9221" name="Picture 9220" descr="Solution dispensed using electronic pipette">
            <a:extLst>
              <a:ext uri="{FF2B5EF4-FFF2-40B4-BE49-F238E27FC236}">
                <a16:creationId xmlns:a16="http://schemas.microsoft.com/office/drawing/2014/main" id="{F9CF764C-E371-92B5-444B-85B1EC45B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9" r="40434" b="3"/>
          <a:stretch/>
        </p:blipFill>
        <p:spPr>
          <a:xfrm>
            <a:off x="20" y="-2"/>
            <a:ext cx="4571980" cy="6858002"/>
          </a:xfrm>
          <a:prstGeom prst="rect">
            <a:avLst/>
          </a:prstGeom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79B0E884-655E-8C41-9D6B-96750DC60B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02556" y="2470245"/>
            <a:ext cx="3117384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altLang="en-US" sz="2100" dirty="0"/>
              <a:t>Test under known, defined conditions</a:t>
            </a:r>
            <a:endParaRPr lang="en-US" sz="2100" dirty="0">
              <a:cs typeface="Calibri"/>
            </a:endParaRPr>
          </a:p>
          <a:p>
            <a:pPr eaLnBrk="1" hangingPunct="1"/>
            <a:r>
              <a:rPr lang="en-US" altLang="en-US" sz="2100" dirty="0"/>
              <a:t>Constant instrument settings</a:t>
            </a:r>
            <a:endParaRPr lang="en-US" altLang="en-US" sz="2100" dirty="0">
              <a:cs typeface="Calibri"/>
            </a:endParaRPr>
          </a:p>
          <a:p>
            <a:pPr eaLnBrk="1" hangingPunct="1"/>
            <a:r>
              <a:rPr lang="en-US" altLang="en-US" sz="2100" dirty="0"/>
              <a:t>Use phantom with measurable characteristics</a:t>
            </a:r>
            <a:endParaRPr lang="en-US" altLang="en-US" sz="2100" dirty="0">
              <a:cs typeface="Calibri"/>
            </a:endParaRPr>
          </a:p>
          <a:p>
            <a:pPr lvl="1" eaLnBrk="1" hangingPunct="1"/>
            <a:r>
              <a:rPr lang="en-US" altLang="en-US" sz="2100" dirty="0"/>
              <a:t>Image in identical environment</a:t>
            </a:r>
            <a:endParaRPr lang="en-US" altLang="en-US" sz="2100" dirty="0">
              <a:cs typeface="Calibri" panose="020F0502020204030204"/>
            </a:endParaRPr>
          </a:p>
          <a:p>
            <a:pPr lvl="1" eaLnBrk="1" hangingPunct="1"/>
            <a:r>
              <a:rPr lang="en-US" altLang="en-US" sz="2100" dirty="0"/>
              <a:t>A must for every ultrasound lab</a:t>
            </a:r>
            <a:endParaRPr lang="en-US" altLang="en-US" sz="2100" dirty="0">
              <a:cs typeface="Calibri" panose="020F0502020204030204"/>
            </a:endParaRPr>
          </a:p>
          <a:p>
            <a:pPr eaLnBrk="1" hangingPunct="1"/>
            <a:endParaRPr lang="en-US" altLang="en-US" sz="1700"/>
          </a:p>
        </p:txBody>
      </p:sp>
    </p:spTree>
    <p:extLst>
      <p:ext uri="{BB962C8B-B14F-4D97-AF65-F5344CB8AC3E}">
        <p14:creationId xmlns:p14="http://schemas.microsoft.com/office/powerpoint/2010/main" val="495616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>
            <a:extLst>
              <a:ext uri="{FF2B5EF4-FFF2-40B4-BE49-F238E27FC236}">
                <a16:creationId xmlns:a16="http://schemas.microsoft.com/office/drawing/2014/main" id="{5EEFE10E-2B70-5544-8F3E-C53597222F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5220" y="1189415"/>
            <a:ext cx="3501193" cy="1366523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 Light"/>
              </a:rPr>
              <a:t>Devices</a:t>
            </a:r>
            <a:endParaRPr lang="en-US" altLang="en-US" dirty="0"/>
          </a:p>
        </p:txBody>
      </p:sp>
      <p:sp>
        <p:nvSpPr>
          <p:cNvPr id="10276" name="Freeform: Shape 10275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901185" cy="3349317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48" name="Picture 11">
            <a:extLst>
              <a:ext uri="{FF2B5EF4-FFF2-40B4-BE49-F238E27FC236}">
                <a16:creationId xmlns:a16="http://schemas.microsoft.com/office/drawing/2014/main" id="{4D8A49F4-A1DB-B741-9237-982E3DA6D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r="10941"/>
          <a:stretch/>
        </p:blipFill>
        <p:spPr bwMode="auto">
          <a:xfrm>
            <a:off x="-1" y="-2"/>
            <a:ext cx="3745214" cy="3193345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7" name="Freeform: Shape 10276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1" y="4596141"/>
            <a:ext cx="2490867" cy="2261859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49" name="Picture 12">
            <a:extLst>
              <a:ext uri="{FF2B5EF4-FFF2-40B4-BE49-F238E27FC236}">
                <a16:creationId xmlns:a16="http://schemas.microsoft.com/office/drawing/2014/main" id="{AEDC68F4-F46C-F94E-BD43-4DD0F9890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3" r="18204" b="3"/>
          <a:stretch/>
        </p:blipFill>
        <p:spPr bwMode="auto">
          <a:xfrm>
            <a:off x="3619" y="4719946"/>
            <a:ext cx="2366303" cy="2138062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8" name="Oval 10277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181" y="3193343"/>
            <a:ext cx="2338578" cy="233857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42" name="Picture 8">
            <a:extLst>
              <a:ext uri="{FF2B5EF4-FFF2-40B4-BE49-F238E27FC236}">
                <a16:creationId xmlns:a16="http://schemas.microsoft.com/office/drawing/2014/main" id="{C8075B68-B871-0A4C-8FF5-9ED12CC89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r="4726" b="-1"/>
          <a:stretch/>
        </p:blipFill>
        <p:spPr bwMode="auto">
          <a:xfrm>
            <a:off x="2803625" y="3316787"/>
            <a:ext cx="2091690" cy="209169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3">
            <a:extLst>
              <a:ext uri="{FF2B5EF4-FFF2-40B4-BE49-F238E27FC236}">
                <a16:creationId xmlns:a16="http://schemas.microsoft.com/office/drawing/2014/main" id="{102B2A06-B3FB-F241-9E6A-A4BC872FAE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05221" y="2839667"/>
            <a:ext cx="3501192" cy="285659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1750" dirty="0"/>
              <a:t>AIUM 100 mm test object</a:t>
            </a:r>
            <a:endParaRPr lang="en-US" dirty="0">
              <a:cs typeface="Calibri"/>
            </a:endParaRPr>
          </a:p>
          <a:p>
            <a:pPr eaLnBrk="1" hangingPunct="1"/>
            <a:r>
              <a:rPr lang="en-US" altLang="en-US" sz="1750" dirty="0"/>
              <a:t>Tissue equivalent phantom</a:t>
            </a:r>
            <a:endParaRPr lang="en-US" altLang="en-US" sz="1750" dirty="0">
              <a:cs typeface="Calibri"/>
            </a:endParaRPr>
          </a:p>
          <a:p>
            <a:pPr eaLnBrk="1" hangingPunct="1"/>
            <a:r>
              <a:rPr lang="en-US" altLang="en-US" sz="1750" dirty="0"/>
              <a:t>Doppler phantom</a:t>
            </a:r>
            <a:endParaRPr lang="en-US" altLang="en-US" sz="1750" dirty="0">
              <a:cs typeface="Calibri" panose="020F0502020204030204"/>
            </a:endParaRPr>
          </a:p>
          <a:p>
            <a:r>
              <a:rPr lang="en-US" altLang="en-US" sz="1750" dirty="0"/>
              <a:t>Beam profile/slice thickness phantom </a:t>
            </a:r>
            <a:endParaRPr lang="en-US" altLang="en-US" sz="1750" dirty="0">
              <a:cs typeface="Calibri" panose="020F0502020204030204"/>
            </a:endParaRPr>
          </a:p>
        </p:txBody>
      </p:sp>
      <p:sp>
        <p:nvSpPr>
          <p:cNvPr id="10245" name="AutoShape 5" descr="data:image/jpeg;base64,/9j/4AAQSkZJRgABAQAAAQABAAD/2wCEAAkGBxQSEhUUExQWFRQXFx0YGRcUFx8dHBwcGhYXFxUbHBwaHCogGB0lHBgVIjEhJSksLi4uGB8zODMsNygtLisBCgoKDA0MFAwPFCwZFBwrLCw3OCs3LCwsLCwsLCssLCs3NzcsKywsNywsLDcsNysrLCwrLCssLCwrKysrKysrK//AABEIALIAwAMBIgACEQEDEQH/xAAbAAACAwEBAQAAAAAAAAAAAAAABAMFBgIBB//EAE0QAAIBAgQDAwYJCAcGBwAAAAECEQADBBIhMQVBURMiYQYycYGRoRQjJEJSkrHR0gdTYnJzssHwM0Njk7PT4SU0NYKDohVUZHSEo+L/xAAVAQEBAAAAAAAAAAAAAAAAAAAAAf/EABURAQEAAAAAAAAAAAAAAAAAAAAR/9oADAMBAAIRAxEAPwD7Hxm5cSy7WozqpYSuaYBMQCNaWOFxevyi0By+Tn2f0tO47EIBlZlBYEAMwBMg6CTrzqa3eVpggxvBnr9x9lBWfBMZ/wCZtD/45/zazXHOOYuxeSyLyPpNx1w3mSJUQbveMBjAOgjrWs4pxZLIaQWZVBCgecWbIig7SWgeuueD8N7O1FyGuO3aXDGhuGCYnkIAHgooKspjVRXuY2xbBAkPhYgkDuyb41nSpsRhceqsVxNlyNl+CkT/APfVvjcGl1ctxQwmYPX+SfbTAoM8mH4hkzHEWc2WcgwxmYnLPbwddKj4fh+IPbDPibSMd1+Ckxr+2H2CtNVP5TcLuYi2EtuEIaSSWGmVl+YQZBYMNd1oK7h1zF3+0CYpQbb5CWwkajp8drXtk4prrWhjrfaIJI+CjbT+18RWltIQACZIAEnn416F586DOtZxQuBDj7eYiQvwYT/ieB9lTnh2Nn/fVj/2y/5lWzYVC4uFRnAjNGsfz9tTigzPEbOMs22uHGK2WNBhlkyQNJuAc+dReR3F7193F1yy9kjqGtC2ylrl1CCAxnRFI23rU3LYYEMAQdwRIPqNUfD7Cpj7wRVUHD2TCgDUXL+sD00F9RRRQFFFFAUUUUBRRRQFeV7RUgWxmHQjMUUsolSygkHkRI0qPFXOy1S0DPnEELAnck77nSm7h0Poqm49du9niApVVW1mUlCSW78/PG2VeXPnVHKXhiMWVnuYYSB9K40gt6EAK/rO30avay3kvhLj2kW6r2xabuwzAsZJbMdC4Oh13JNamgV4hgRdUKWZYMypg6U1SnErNx1i2/ZtI1idOYpqg9ooqC/ikQqGYAuYWeZoJpr2iigVcXO1EFezjUc51/099NUo+JYXQnZkqROfkD0/nrTdAVV2D8su/sLX+Jeq0qqsf77d8LFv/EvUFrRRRQFFFFAUUUUBRRRQFFFFBDi2hGPRSfd76oOK8ZsvYvMlxTnskJMgErmB1I5FhV/i3hGPRTv6Kq/KS8exvIAxzW8q5VJgsLmpjYaDU+FBcWth6K6rxdq9oKrEcRc3Ht2kUsmUnMwmG10XeI0zbTO8VaCk+JX+yAdbZuMSF7o1gn0TFOCg9rK8YxLHEuyKXOHsuyoBMvlkaDWSSo06GtVVXhuL2XxV3Dr/AEyKGfu8vm97nvt40DHCb73LSs8BjvCleZ5MSRTleV7QJXblztkUZOzKkmT3p8B029tNqwIkGR1FUfFeHPcxKssqOzK5wR3SQ4mOZEgj10/wXhi4aytlGZkSQuaJCzIXQDbagfqssH5Xd0/qbev/AD3Y/jVnVQtoti7neKgW7R7vOGvSDPI0FvRXAuCcsjNExOsbAx00Nd0BRRRQFFFFAUUUUBRRRQUnGcSLdws4TILD6sygk5kOQT1Hq2qPjOOtvZxKq6n4iZDDmLnTpA18atuJIGtXFPNGGm+qnbxpPymaMHiD0tN+6aBleI2gNbi7bzXq8Tsna6n1hTKbD0V1QV+N4zYtLme4oGnPr4V3f4rZQEtdQACT3hPsqXHWwyQYIzKdROzA86mKgiDqOhoFbPFLLp2guJkiZzCAPHXSsP5IcQt3OJ8RvZ1CRbVSTE+dMT+qK+hhQNBoK+VeTmAv324g+Ffs2ONic2XuoLsDQbAupig+i4bjdhy4W6pKedrt4+I0OvhXNrj+HZiouqSu+v8APh7asVQCYAE6mOfpr0KJmNTufsoK1ePYc3BbF1SxEgD1/cfZTQx9ucuYT0pjKJmNete0Cwx9ucubXpB+6qqxjk+G3hm2s250O+e74VfVV2T8sufsLf792KDuxdLYhiMpTsl1g5s2d5ExtEc6saKKAoopfFYxbcZiZOwVSx030UExqNaBiikRxazzcL+uCn7wFNW7ysJVgQeYMigkoqO5fVRLMAOpIA99LfDC39Ghb9Ju6vvEn1CgdorwV7QJcTwlt1DuiubcumbkwG/hS3lBaVcJiBEDsnJgfomaOM8UtqlxM03MjQoknbbQHWqzjWIF1L4W7eA7OFVEMM2VpGtsk8qDRO5VJALELOUbkgbD01VeSvF7mJts120bTBojXoDz1kbGnV4nbCiS2w/q3/DXX/idvq31H/DQMYnzdp1H2ipaQfiVsgwT60br4ivTxa19P3H7qB01hfyPCcHcufnMQ76+IUVouJcdsrauQ5kW2PmtyUn6NZ38lmLt2uHWlYkN3ie63NjzA8KDd0Uh/wCL2piWn9m/4aBxi0fzn91c/BQP0UkeKW/0/Vaufhr1uJoBMXPVauH7EoK3yc4piLz3hfs9kEaE0IPnMNZ0bQKZGmtT2ifh1zp2Cf4lymRxS30uf3Nz8FVV0h8Uz/HKvYqspbuDUO5jzf5mg0dFV2E4kOzTOLubKM3xNyZgTsnWnbN4OJXbxBG28g6igR4pimQgKJETpuSLltYGsahzU+EsZczuRneJ10A+aonkJ9ZJ61VY1iz5zqIcAdAlyzGniQTPorrjHEmVLxC51UdwgSO0UEkEKc0SF1HOdqC9NLNw+0TJtpPXKJ+yueE9p2KG7/SFQW0iCRtHhtTlArZ4daUyttAeoUUzUeIxCoJY+AAEknoANSaVt8TzARavetMv7xFA/RSDYi8fNsr6GuQfcppy0TAzAA8wDI9tBVG1ikd+zFgozlgXZwdQNwFjlSljGY25nAWwApjMRdynSe7IGcAfOGk6cjC2N4fiFu3OzS86tJHyrKveBzDKVJTcxE7Dam/J3htxM5uC4rEZRnv9qDOpPmgAgj2UCOA4xfdR2d/AlQANO0nYR86mLfEMZnZO1wZZILALdEBvN+dzq1w2CvKoBvkxG1tRAgCNqnbDP+dP1F+6gob/ABTEghTdwIZjCgs8kggQNd5I0p4Nj+a4U+hrg/hTzYW4f63/ALFr3sLv53/sH30Gb8rL+NXB4guMOF7JgcrOTqI0kROtReRiYxcDhxbXD5OzBGcuGg66wI513+Utnt8Ovk3AQQFjKBMsOc1Z+TfDrtvD2wb7EGygVSiAJ3RtAk+s0Eny/wD9KP7yjLj/AKWEn9W5+KrG5YckxdIHTKuntFcnDXIjtiD1yL90UFfk4h9PCfUufjoVOIc3wn93c/zKfGEufn3+qn4K6+Cv+ef6qfgoM9e4JjGuC6LmFW6DMi08HSMpBfbbUGaGx+LtsxvPhbRCLmZkuZCMzBcrdpEyTI31GlaBsK5/rnH/ACp+CucJgWUsblw3gYjOqCILERlUdRv0oKJuO3MrMMXw+F84ktCyYE/Gaake2rXh2Jiw7Z7V1wWY9iZWSZA3JG4p1OH2hMWkE6GEGsbcqibhyIlwWkRC8k5QAC0QCY32HsoKKxhLtywit2ktbgxkyjOBLIRrM6gt1ru1cy2ke4hNlHHZqAJIB7jHL3THzQN994prFdo2AXsgS5tJoNTEDMB1MTVVhuJKHyWO1W0xy3GvW2VbZ0MzcHnRsNu8N9BQae5xG2DlDZn2yJ3m9YHm+uKTxFrE3W0ZLKetnPWYIC+07n1S8AwoS2xHz3ZpMSRPdJgCdI15786s6BPCYAJBLF3+k8SJ3AgQo9FNxXtFAUUUUBRRRQFFFFAUUUUGG/LFc/2eU+ndRfeT/CtvaTKABsAB7NKwv5U+8cBa+njE92h/ereUBRRRQFFFVvFeKdllRF7S8/mWwYmN2Y/NQaS3jAkkCgcxGJW2Czsqr1YwPaarcTxoiRbtMxiZf4sEzEDNqT6o5zVcvk+jd7FD4RffVnPmW9Iy2VnuDpuTuSaZxfALVtGa38IBEHLavPJjaAzEe6g7PHbgALYZjprkuWzB+jqwk+iuz5RKuXPZvpm2DWz74OlJnyfvkH5Zetgkz5jGDt3jbBB+zlXq8OxqOOzv2WUKJa7Ylm3mSlwa7bADwoLbgYHwezG3ZrH1RSt/itizduLevW7ZbKQLrhZGUDTNvqKqLZx9u2GFywtsQAHR1OuhHezEanTeujdxOWbmHtd5u89y8JKiNVV7YA5iDHWg0ScVsE5RetE9A6z7JpoOOo9tZVrzPq3DW3zZ5tPqNQRLht/CkALEs1zCYm2zCWIsXD4Eg2swB1nl7qDd0VhfhOAnTE4m03IHtU9zJqal4pbv2B2yYm8tsMBkuFXJ7w0OYHKPXOvKg2tFeCvaAooooCiiigKKKKDCeXAz8S4Vb6Pcc+rsyPsNbusLxkZ+OYQfm7Dt7c/3Ct1QFFFFBX8dxrWbLPbUO8hUU7ZmYKsxrEkTVVwfAtlLu3avcUdpd0XNuYULrAzECYqw8piRYkcntn2XUn3VHwzhYRQLbOqTMaCBlAC7Ty336mg6+DBMgUsbkgAAwAumaQukAbT0Ap+5cJDZACwGknSeUxyqv4fdyvdEfPnukHqOR0Og3/gYsLdkhSAYYjfeDyPiaBW5aUKGxLqSI0JhAZBEDmZ6yabuYgACOY0n0SJpXsUtwzk3LnUiTJ07q/N9VDQqtcuSwGoMa8pgDxAoJcOsKWeTOuuug2gUjiWFx0JySrGM0ErpqAPnE+HSOtRnirXXVbaQCZDyG2PekKYEjbUnXapsZZBKrbtBgCxzRoGyxE7qORI9FA1eL3IChQnOdT7OQjkeo8ame4EgAT66rMKFV4a61x9O6ghFJ0nQQW3847DQAU7hbM96ZHLx1+zn4+ygrPKS8TZQ7N2qEaHXvAeoGedQ+Utv5DJyiFDEd6CY/R1319QpryuUDDE/2lsk/wDUUGoOPJ8hYKC4FpYCnvQE3E7nbrQaQUV4K9oCiiigKKKKAooooMLZ7/H3O/Z4UD0SR+Kt1WD8mTn41xBvoJbT2x+Gt5QFFFFBU+VY+SXj0TN9Uhv4U3hLUIAp02nwBI9ulQeUdsthMQo3Nm4B6chil7PFkRFUlnZpMICdCSd9hv1oPeFIq3by6aFTm6ljc+6Ks3YOrANGhBI5SNweutZfh9+5du3GXsrf9m0l4WRMSPETyn23HaXvNyI6EedspBHpJ91B4l9VOWwvamYfKRvG7sdBpyEnXalvKQXCiW0XM9wyfo92DBMaCY1PQ1Ld4gbdtRbtqoyzPzI5gbSQORKzXdzi4t5cx7g864RqTGgCDXX38gaBXgfA7lsm5dZC5EKiA5V0jzj3mnnsNBpTfF7OW2okwG1+MCKRBnMd8vgKYt8VTXNKwdAykEjqARSHFLy4iysXOzLP3WUhjp0KkgGNd460C9tUL2ATv5qKCixLGRbJB1A1LdNBqZu714E5Neh5ekfz6KjweDtWiI1cjzmMsY8fuga1K1tVJdj4ieW/8/yaCs8rLPya42pjJpOkLcU/yaU46wGBuFmBCWhsCVML4Qd1Ptpzyiv58JeiQMoOYj9IEiN9B9tK4+3GBcFtkGsdFHI769aDR2jIB6gfZXdR4YyinwH2VJQFFFFAUUUUBRRRQYP8nnexvFLm831T6hufeK3lYT8kwzWcVc/OYp29y/ea3dB5NVXE+OLaHdU3DMHLoqz9JzoPtpHiT3S9wPISYSFYrELqQqlWM5vOMDTTnRh+JorgT180K5g6mArFlG2kRptQL8Ux+e1c7TtCMrLlRZXYgf0bEnpqehgVX8MdmtWzmQKVXLLIGggSQzA9TBjltzrQKmHae0aZGnaLkiekqNabtYHDsNFttOk6En10CI8n1uGbx70Hu2mZAM2jGQczE+JjwpluCAD4u5ct6AQraaV7c4OpLQCsiJDvPsmI20ot8KZTmW8+bc5tQfUCNKDq5gLh0F3uyCM6hiI5a7/bS15b6y7W7LuqwGzEc+hGn+tMLbvoDNxWnbPpHu/jS17GXCYKI0DZGk5o9Og39FB6tsEsOyYMSAG7rEAkxBBOUKTMEfYaWxN60O6ReDAyXZWhtgxIYgGY6eip7PGCo1ssDGuhHLn3YHtps8atyAMxk8o9pk6D00CeXDtCi7qTABAOqgDmv8YqA4EPol3KQe8C7gnmCAtwZefLx5CrJ2sXWBzL3ZJG07bzyqG/gMLErbQz9D/8mT6OdBWeUFt7eHug3SU7JhGbNrAjTJJ12GaTHOoeI4y6tllfKV7N2XIAW7gEaeaADvuTPhS3ErZC37ZDqOzcoEfNz10A7vIzzBgEBanGDOLQIt14ZSGZREAkzlMSByJ5kabEgLjAcRu5B8WCFRdZaToNsqtNSnjyqSHQrAJJDoYA3JGYNHoFJYvAW7Si1a84KFHcU5e7lU+aJYxOp5EnQGosLg2xCJZYk2rcBzmJzHQ+cTmMzp4anUrAaqiiucwoOqKKKAqHGXslt2+ipb2AmpqqfKy/kwWJbpZf9wigofyRJ/s2230mY++P4VtKzP5NrOXhuG8Uze1ia01AVHcsK3nKD6QDUlFAk3CrREBMv6hK/ukUo/k+kQrONZ1yvr/1FY++riigo7fCLqebdnxll9wYp7F9Ven4Uk6Z9/oH0D+r+2ruigo14jcj420BB+crgemcrL1516OKW3MNbJyndWRwPUr5vaKu6gv4O2/norfrKD9tAvbx9lTEhCfpKUn6wHWpLt1WjKFuegrp7a4bhVrkCv6jsv7pApW5wFZkNr+nbRvflDe+gjxmGGqiwm2uXN9qgfbXB4QW2Ts/EXJO0bNmA/1ro8KvKO64nkVd1H1WLr7q4uvjE2DXNRr8W0CNedsn1A0HWL4Kckdtl7jIMwEDMCNkyA786Q4Tw+5aUW7N6QqxC3ARpA2e2Y57EAcopx8YyznUEnzsy3U26HKwHqNQXMYWVrdhVR20zJcVide8BEldN2YCJ0k6UHGFwruQhILkEu0kiZGbwYZpk6TAUd1TGmw9gIoUe07k8yfE1Fw/B9msaFjuQI8AAOQA0ApqgKKKKAooooCs/wCX/wDw7FfsmoooOvIT/h+F/ZL9lX1FFAUUUUBRRRQFFFFAUUUUBRRRQeUUUUBXItgGQBPWK8ooOxXtFFB//9k=">
            <a:hlinkClick r:id="rId5"/>
            <a:extLst>
              <a:ext uri="{FF2B5EF4-FFF2-40B4-BE49-F238E27FC236}">
                <a16:creationId xmlns:a16="http://schemas.microsoft.com/office/drawing/2014/main" id="{548C533B-57FC-B047-A0CA-B26F8B064E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75" y="-1012825"/>
            <a:ext cx="2286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246" name="AutoShape 7" descr="data:image/jpeg;base64,/9j/4AAQSkZJRgABAQAAAQABAAD/2wCEAAkGBxQSEhUUExQWFRQXFx0YGRcUFx8dHBwcGhYXFxUbHBwaHCogGB0lHBgVIjEhJSksLi4uGB8zODMsNygtLisBCgoKDA0MFAwPFCwZFBwrLCw3OCs3LCwsLCwsLCssLCs3NzcsKywsNywsLDcsNysrLCwrLCssLCwrKysrKysrK//AABEIALIAwAMBIgACEQEDEQH/xAAbAAACAwEBAQAAAAAAAAAAAAAABAMFBgIBB//EAE0QAAIBAgQDAwYJCAcGBwAAAAECEQADBBIhMQVBURMiYQYycYGRoRQjJEJSkrHR0gdTYnJzssHwM0Njk7PT4SU0NYKDohVUZHSEo+L/xAAVAQEBAAAAAAAAAAAAAAAAAAAAAf/EABURAQEAAAAAAAAAAAAAAAAAAAAR/9oADAMBAAIRAxEAPwD7Hxm5cSy7WozqpYSuaYBMQCNaWOFxevyi0By+Tn2f0tO47EIBlZlBYEAMwBMg6CTrzqa3eVpggxvBnr9x9lBWfBMZ/wCZtD/45/zazXHOOYuxeSyLyPpNx1w3mSJUQbveMBjAOgjrWs4pxZLIaQWZVBCgecWbIig7SWgeuueD8N7O1FyGuO3aXDGhuGCYnkIAHgooKspjVRXuY2xbBAkPhYgkDuyb41nSpsRhceqsVxNlyNl+CkT/APfVvjcGl1ctxQwmYPX+SfbTAoM8mH4hkzHEWc2WcgwxmYnLPbwddKj4fh+IPbDPibSMd1+Ckxr+2H2CtNVP5TcLuYi2EtuEIaSSWGmVl+YQZBYMNd1oK7h1zF3+0CYpQbb5CWwkajp8drXtk4prrWhjrfaIJI+CjbT+18RWltIQACZIAEnn416F586DOtZxQuBDj7eYiQvwYT/ieB9lTnh2Nn/fVj/2y/5lWzYVC4uFRnAjNGsfz9tTigzPEbOMs22uHGK2WNBhlkyQNJuAc+dReR3F7193F1yy9kjqGtC2ylrl1CCAxnRFI23rU3LYYEMAQdwRIPqNUfD7Cpj7wRVUHD2TCgDUXL+sD00F9RRRQFFFFAUUUUBRRRQFeV7RUgWxmHQjMUUsolSygkHkRI0qPFXOy1S0DPnEELAnck77nSm7h0Poqm49du9niApVVW1mUlCSW78/PG2VeXPnVHKXhiMWVnuYYSB9K40gt6EAK/rO30avay3kvhLj2kW6r2xabuwzAsZJbMdC4Oh13JNamgV4hgRdUKWZYMypg6U1SnErNx1i2/ZtI1idOYpqg9ooqC/ikQqGYAuYWeZoJpr2iigVcXO1EFezjUc51/099NUo+JYXQnZkqROfkD0/nrTdAVV2D8su/sLX+Jeq0qqsf77d8LFv/EvUFrRRRQFFFFAUUUUBRRRQFFFFBDi2hGPRSfd76oOK8ZsvYvMlxTnskJMgErmB1I5FhV/i3hGPRTv6Kq/KS8exvIAxzW8q5VJgsLmpjYaDU+FBcWth6K6rxdq9oKrEcRc3Ht2kUsmUnMwmG10XeI0zbTO8VaCk+JX+yAdbZuMSF7o1gn0TFOCg9rK8YxLHEuyKXOHsuyoBMvlkaDWSSo06GtVVXhuL2XxV3Dr/AEyKGfu8vm97nvt40DHCb73LSs8BjvCleZ5MSRTleV7QJXblztkUZOzKkmT3p8B029tNqwIkGR1FUfFeHPcxKssqOzK5wR3SQ4mOZEgj10/wXhi4aytlGZkSQuaJCzIXQDbagfqssH5Xd0/qbev/AD3Y/jVnVQtoti7neKgW7R7vOGvSDPI0FvRXAuCcsjNExOsbAx00Nd0BRRRQFFFFAUUUUBRRRQUnGcSLdws4TILD6sygk5kOQT1Hq2qPjOOtvZxKq6n4iZDDmLnTpA18atuJIGtXFPNGGm+qnbxpPymaMHiD0tN+6aBleI2gNbi7bzXq8Tsna6n1hTKbD0V1QV+N4zYtLme4oGnPr4V3f4rZQEtdQACT3hPsqXHWwyQYIzKdROzA86mKgiDqOhoFbPFLLp2guJkiZzCAPHXSsP5IcQt3OJ8RvZ1CRbVSTE+dMT+qK+hhQNBoK+VeTmAv324g+Ffs2ONic2XuoLsDQbAupig+i4bjdhy4W6pKedrt4+I0OvhXNrj+HZiouqSu+v8APh7asVQCYAE6mOfpr0KJmNTufsoK1ePYc3BbF1SxEgD1/cfZTQx9ucuYT0pjKJmNete0Cwx9ucubXpB+6qqxjk+G3hm2s250O+e74VfVV2T8sufsLf792KDuxdLYhiMpTsl1g5s2d5ExtEc6saKKAoopfFYxbcZiZOwVSx030UExqNaBiikRxazzcL+uCn7wFNW7ysJVgQeYMigkoqO5fVRLMAOpIA99LfDC39Ghb9Ju6vvEn1CgdorwV7QJcTwlt1DuiubcumbkwG/hS3lBaVcJiBEDsnJgfomaOM8UtqlxM03MjQoknbbQHWqzjWIF1L4W7eA7OFVEMM2VpGtsk8qDRO5VJALELOUbkgbD01VeSvF7mJts120bTBojXoDz1kbGnV4nbCiS2w/q3/DXX/idvq31H/DQMYnzdp1H2ipaQfiVsgwT60br4ivTxa19P3H7qB01hfyPCcHcufnMQ76+IUVouJcdsrauQ5kW2PmtyUn6NZ38lmLt2uHWlYkN3ie63NjzA8KDd0Uh/wCL2piWn9m/4aBxi0fzn91c/BQP0UkeKW/0/Vaufhr1uJoBMXPVauH7EoK3yc4piLz3hfs9kEaE0IPnMNZ0bQKZGmtT2ifh1zp2Cf4lymRxS30uf3Nz8FVV0h8Uz/HKvYqspbuDUO5jzf5mg0dFV2E4kOzTOLubKM3xNyZgTsnWnbN4OJXbxBG28g6igR4pimQgKJETpuSLltYGsahzU+EsZczuRneJ10A+aonkJ9ZJ61VY1iz5zqIcAdAlyzGniQTPorrjHEmVLxC51UdwgSO0UEkEKc0SF1HOdqC9NLNw+0TJtpPXKJ+yueE9p2KG7/SFQW0iCRtHhtTlArZ4daUyttAeoUUzUeIxCoJY+AAEknoANSaVt8TzARavetMv7xFA/RSDYi8fNsr6GuQfcppy0TAzAA8wDI9tBVG1ikd+zFgozlgXZwdQNwFjlSljGY25nAWwApjMRdynSe7IGcAfOGk6cjC2N4fiFu3OzS86tJHyrKveBzDKVJTcxE7Dam/J3htxM5uC4rEZRnv9qDOpPmgAgj2UCOA4xfdR2d/AlQANO0nYR86mLfEMZnZO1wZZILALdEBvN+dzq1w2CvKoBvkxG1tRAgCNqnbDP+dP1F+6gob/ABTEghTdwIZjCgs8kggQNd5I0p4Nj+a4U+hrg/hTzYW4f63/ALFr3sLv53/sH30Gb8rL+NXB4guMOF7JgcrOTqI0kROtReRiYxcDhxbXD5OzBGcuGg66wI513+Utnt8Ovk3AQQFjKBMsOc1Z+TfDrtvD2wb7EGygVSiAJ3RtAk+s0Eny/wD9KP7yjLj/AKWEn9W5+KrG5YckxdIHTKuntFcnDXIjtiD1yL90UFfk4h9PCfUufjoVOIc3wn93c/zKfGEufn3+qn4K6+Cv+ef6qfgoM9e4JjGuC6LmFW6DMi08HSMpBfbbUGaGx+LtsxvPhbRCLmZkuZCMzBcrdpEyTI31GlaBsK5/rnH/ACp+CucJgWUsblw3gYjOqCILERlUdRv0oKJuO3MrMMXw+F84ktCyYE/Gaake2rXh2Jiw7Z7V1wWY9iZWSZA3JG4p1OH2hMWkE6GEGsbcqibhyIlwWkRC8k5QAC0QCY32HsoKKxhLtywit2ktbgxkyjOBLIRrM6gt1ru1cy2ke4hNlHHZqAJIB7jHL3THzQN994prFdo2AXsgS5tJoNTEDMB1MTVVhuJKHyWO1W0xy3GvW2VbZ0MzcHnRsNu8N9BQae5xG2DlDZn2yJ3m9YHm+uKTxFrE3W0ZLKetnPWYIC+07n1S8AwoS2xHz3ZpMSRPdJgCdI15786s6BPCYAJBLF3+k8SJ3AgQo9FNxXtFAUUUUBRRRQFFFFAUUUUGG/LFc/2eU+ndRfeT/CtvaTKABsAB7NKwv5U+8cBa+njE92h/ereUBRRRQFFFVvFeKdllRF7S8/mWwYmN2Y/NQaS3jAkkCgcxGJW2Czsqr1YwPaarcTxoiRbtMxiZf4sEzEDNqT6o5zVcvk+jd7FD4RffVnPmW9Iy2VnuDpuTuSaZxfALVtGa38IBEHLavPJjaAzEe6g7PHbgALYZjprkuWzB+jqwk+iuz5RKuXPZvpm2DWz74OlJnyfvkH5Zetgkz5jGDt3jbBB+zlXq8OxqOOzv2WUKJa7Ylm3mSlwa7bADwoLbgYHwezG3ZrH1RSt/itizduLevW7ZbKQLrhZGUDTNvqKqLZx9u2GFywtsQAHR1OuhHezEanTeujdxOWbmHtd5u89y8JKiNVV7YA5iDHWg0ScVsE5RetE9A6z7JpoOOo9tZVrzPq3DW3zZ5tPqNQRLht/CkALEs1zCYm2zCWIsXD4Eg2swB1nl7qDd0VhfhOAnTE4m03IHtU9zJqal4pbv2B2yYm8tsMBkuFXJ7w0OYHKPXOvKg2tFeCvaAooooCiiigKKKKDCeXAz8S4Vb6Pcc+rsyPsNbusLxkZ+OYQfm7Dt7c/3Ct1QFFFFBX8dxrWbLPbUO8hUU7ZmYKsxrEkTVVwfAtlLu3avcUdpd0XNuYULrAzECYqw8piRYkcntn2XUn3VHwzhYRQLbOqTMaCBlAC7Ty336mg6+DBMgUsbkgAAwAumaQukAbT0Ap+5cJDZACwGknSeUxyqv4fdyvdEfPnukHqOR0Og3/gYsLdkhSAYYjfeDyPiaBW5aUKGxLqSI0JhAZBEDmZ6yabuYgACOY0n0SJpXsUtwzk3LnUiTJ07q/N9VDQqtcuSwGoMa8pgDxAoJcOsKWeTOuuug2gUjiWFx0JySrGM0ErpqAPnE+HSOtRnirXXVbaQCZDyG2PekKYEjbUnXapsZZBKrbtBgCxzRoGyxE7qORI9FA1eL3IChQnOdT7OQjkeo8ame4EgAT66rMKFV4a61x9O6ghFJ0nQQW3847DQAU7hbM96ZHLx1+zn4+ygrPKS8TZQ7N2qEaHXvAeoGedQ+Utv5DJyiFDEd6CY/R1319QpryuUDDE/2lsk/wDUUGoOPJ8hYKC4FpYCnvQE3E7nbrQaQUV4K9oCiiigKKKKAooooMLZ7/H3O/Z4UD0SR+Kt1WD8mTn41xBvoJbT2x+Gt5QFFFFBU+VY+SXj0TN9Uhv4U3hLUIAp02nwBI9ulQeUdsthMQo3Nm4B6chil7PFkRFUlnZpMICdCSd9hv1oPeFIq3by6aFTm6ljc+6Ks3YOrANGhBI5SNweutZfh9+5du3GXsrf9m0l4WRMSPETyn23HaXvNyI6EedspBHpJ91B4l9VOWwvamYfKRvG7sdBpyEnXalvKQXCiW0XM9wyfo92DBMaCY1PQ1Ld4gbdtRbtqoyzPzI5gbSQORKzXdzi4t5cx7g864RqTGgCDXX38gaBXgfA7lsm5dZC5EKiA5V0jzj3mnnsNBpTfF7OW2okwG1+MCKRBnMd8vgKYt8VTXNKwdAykEjqARSHFLy4iysXOzLP3WUhjp0KkgGNd460C9tUL2ATv5qKCixLGRbJB1A1LdNBqZu714E5Neh5ekfz6KjweDtWiI1cjzmMsY8fuga1K1tVJdj4ieW/8/yaCs8rLPya42pjJpOkLcU/yaU46wGBuFmBCWhsCVML4Qd1Ptpzyiv58JeiQMoOYj9IEiN9B9tK4+3GBcFtkGsdFHI769aDR2jIB6gfZXdR4YyinwH2VJQFFFFAUUUUBRRRQYP8nnexvFLm831T6hufeK3lYT8kwzWcVc/OYp29y/ea3dB5NVXE+OLaHdU3DMHLoqz9JzoPtpHiT3S9wPISYSFYrELqQqlWM5vOMDTTnRh+JorgT180K5g6mArFlG2kRptQL8Ux+e1c7TtCMrLlRZXYgf0bEnpqehgVX8MdmtWzmQKVXLLIGggSQzA9TBjltzrQKmHae0aZGnaLkiekqNabtYHDsNFttOk6En10CI8n1uGbx70Hu2mZAM2jGQczE+JjwpluCAD4u5ct6AQraaV7c4OpLQCsiJDvPsmI20ot8KZTmW8+bc5tQfUCNKDq5gLh0F3uyCM6hiI5a7/bS15b6y7W7LuqwGzEc+hGn+tMLbvoDNxWnbPpHu/jS17GXCYKI0DZGk5o9Og39FB6tsEsOyYMSAG7rEAkxBBOUKTMEfYaWxN60O6ReDAyXZWhtgxIYgGY6eip7PGCo1ssDGuhHLn3YHtps8atyAMxk8o9pk6D00CeXDtCi7qTABAOqgDmv8YqA4EPol3KQe8C7gnmCAtwZefLx5CrJ2sXWBzL3ZJG07bzyqG/gMLErbQz9D/8mT6OdBWeUFt7eHug3SU7JhGbNrAjTJJ12GaTHOoeI4y6tllfKV7N2XIAW7gEaeaADvuTPhS3ErZC37ZDqOzcoEfNz10A7vIzzBgEBanGDOLQIt14ZSGZREAkzlMSByJ5kabEgLjAcRu5B8WCFRdZaToNsqtNSnjyqSHQrAJJDoYA3JGYNHoFJYvAW7Si1a84KFHcU5e7lU+aJYxOp5EnQGosLg2xCJZYk2rcBzmJzHQ+cTmMzp4anUrAaqiiucwoOqKKKAqHGXslt2+ipb2AmpqqfKy/kwWJbpZf9wigofyRJ/s2230mY++P4VtKzP5NrOXhuG8Uze1ia01AVHcsK3nKD6QDUlFAk3CrREBMv6hK/ukUo/k+kQrONZ1yvr/1FY++riigo7fCLqebdnxll9wYp7F9Ven4Uk6Z9/oH0D+r+2ruigo14jcj420BB+crgemcrL1516OKW3MNbJyndWRwPUr5vaKu6gv4O2/norfrKD9tAvbx9lTEhCfpKUn6wHWpLt1WjKFuegrp7a4bhVrkCv6jsv7pApW5wFZkNr+nbRvflDe+gjxmGGqiwm2uXN9qgfbXB4QW2Ts/EXJO0bNmA/1ro8KvKO64nkVd1H1WLr7q4uvjE2DXNRr8W0CNedsn1A0HWL4Kckdtl7jIMwEDMCNkyA786Q4Tw+5aUW7N6QqxC3ARpA2e2Y57EAcopx8YyznUEnzsy3U26HKwHqNQXMYWVrdhVR20zJcVide8BEldN2YCJ0k6UHGFwruQhILkEu0kiZGbwYZpk6TAUd1TGmw9gIoUe07k8yfE1Fw/B9msaFjuQI8AAOQA0ApqgKKKKAooooCs/wCX/wDw7FfsmoooOvIT/h+F/ZL9lX1FFAUUUUBRRRQFFFFAUUUUBRRRQeUUUUBXItgGQBPWK8ooOxXtFFB//9k=">
            <a:hlinkClick r:id="rId5"/>
            <a:extLst>
              <a:ext uri="{FF2B5EF4-FFF2-40B4-BE49-F238E27FC236}">
                <a16:creationId xmlns:a16="http://schemas.microsoft.com/office/drawing/2014/main" id="{0D41EF52-86CF-F741-9C7A-467983CA5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6375" y="-860425"/>
            <a:ext cx="2286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247" name="AutoShape 10" descr="data:image/jpeg;base64,/9j/4AAQSkZJRgABAQAAAQABAAD/2wCEAAkGBxQTERUTEhIUFRQXFhYYFxgWGBsXGBQXGBQWFxgYHBkYHCggGBolHBUXITEhJSkrLy4uFx8zODMsNygtLisBCgoKBQUFDgUFDisZExkrKysrKysrKysrKysrKysrKysrKysrKysrKysrKysrKysrKysrKysrKysrKysrKysrK//AABEIAL4BCgMBIgACEQEDEQH/xAAcAAEAAgMBAQEAAAAAAAAAAAAABAUCAwYBBwj/xABGEAABAwIEAwUEBA0DAwUBAAABAAIRAyEEEjFBBVFhEyJxgZEGMqGxI8HR8AcUQlJiY3JzgpKy4fEVJMIzNLM1Q1ODogj/xAAUAQEAAAAAAAAAAAAAAAAAAAAA/8QAFBEBAAAAAAAAAAAAAAAAAAAAAP/aAAwDAQACEQMRAD8A+GoiICK34Hw41g8NaxzgQe8SBlyuJ03kBWrvZmqNaVAWn3naW+34HzDk0XY8NwOBIpdqWCS7tCajmuafpIbkDYyQKfemZJF9nEsHgOwqOokdpFMsBc6bloe3ISYjvm5dpqLSHHIp/ZN5Be9k3kEFeisOybyCdk3kEFeisOybyCdk3kEFeisOybyCdk3kEFei6rhWDwhpA1S3PnOaXuYWt7mXK0NIeDL5JIiB4GbjcDw7LVNIiRTf2cucJqNdUyw0kk5gKcGSDPui5aHEIrDsm8gnZN5BBXorWhh2kP7oMMcR4gWXVO4bwsPAD2OA7MFxqPGYwTU0aABGkbiCW7hwCKyq0mZjlu2TlJ3E2O20bLHsm8ggr0XVcPwmDL2ir7vZUSTmLR2hqMNVpsTZjiLWGUm6lN4XgD2gNVrJrEMIc45aYyhoymRB+k7xNoYdCg4tF2eG4Rw/uZ8TMiHSMoYXUXkPEXhtTKIOqxrYHAfjVEMcDQLSahc9wGbIS0OcBLAX5QSBYE8kHHIu4xPC+Hik7sqgfV/GagYMxM4YNfkJEC9mmTBk+ShU8BhYuW/z/wB0HKIupGAw06s/n/uvPxHDT+T/AD/3QcuituIUKYnIBod5VSgIiICIiC24LxE0Q4sc1ryRGYTbK4HaxuPirF3tNWOtWmf4PD9Hp8TzXMIg+g0sZh6NChUrYMuaWOaHfRQ4vAIMSXOnKTLoLcxAUU+0mEgxRBOamZNGjDy00y57gHDKSGPHZtOXvaiSuOrYZ7A0vY5ocJaXNIDhzE6jqFpQdti/aDCvNMNZlY2r2jpo08zwHuflzMqAQZDcpb1Ljv7R9o8GKQa7CjOBUgtDSAXtLRd7i5wAcTc2IBGi4hEF/wAc4qyvWNRjGUm6BrQBYOcQXBts0EC3Ia6qB2reYVeiCw7VvMLZSBd7oLtPdBMSYGnMkAdSqtXfsvx2vhah/FozvNMXn8io18WIsS2D0J01QRXVADBMHkdlP4HxGlSq56ozDLAhrHkHOwzlqd0y1rm9M8jRX+JLWYf8X7Km8kl7i4QS83Lgbc4tBAAEuC56n7OmpJp1KYI1a94Ho429YQWOI4pw8tOXDPDy18kvsHOzZSA14Ai20a2MBK3E+HFzsuGqNYQ/LLiXBxYwM/8AdiA4VHHU3b1Apq3s1im37BzhzpxVHrTJUY8JrzHYVZ5dm77EEnG4pj6tR7Ya1z3ua2wytc4logWEAgWWntW8wtlD2dxTtMPVHVzSwfzPgLe72dez/qvptP5rXtc7wOUkBBpoYhozS4CWOA8SLK8fx3Cljm9mb08gaKdFuQ5Wi1US+Q4FweQT3jLdCIeGwx7N1MNYGOgPMydZBnn5eS5/FUCxxadt+Y2KDr6PtLQDS00mxlotbNKm90ND+0lwLIJLwA6DZglqhcS4vQeapY272MaHFlNkEVu0c7KwkNOQNYCNQDOq5hEFh2reYXUcN4/gBRo0sRh3PDDNQMFNpcQK3eFWRUMl9OWkgAU4k2C4dTuC4ttKuyo8EtaTMAE6EaHxQXh4xhW1aL6NHI1h+kDoqdq3JSBkVHOaXZhWvDRDmb6bMNxvCh9Ko+lL2kdoQ1hB+gyZgwuDCRV+kylt4FxosaftYwk5qToOfdrozU6bRaBmcOyjNyqOtsvMDj6jadIDCvOVkjK4w9hcWSWQbOdVaCdyBfZBLxPH8GabmU6ORzsRUqhxYwZGOD4YHNJdYOa3L7sNla+JcYwtVlTssND5a/MWsDQ1ocwNLWOGUZqjBIN4BItB1YniFR9V5bhiKhfhgRAIhgfVINoBdka4WjKw7K1wWNqvrFpwLxnbWAzEkMD2tZmHduJpyeZJKCHX9osI7IRQDC173SKVM2LpDcucBwgxfQNAEE5m4O4xgalZhqUiKTG1ZaGtYXFxBpsHZETFwHEjW+5NJ7UY01a8upGk4CC1xk3e6oDoLQ8AdAFToOg4tjcK+k1tCkabwBmcXE5+44O1eRc5SIA38Fz6IgIiICIiAiIg2VKznABznENENBJOUchOgWtb8TjKlQMa97nBjcrATOVvIcgtCAiIgIiICueBUCDmA7x06Dn94VfgsPnd0+fRdrwnhwgGxtca77ddUGirQIESYHlrrbSbKD2JGhIteDC6XFUnd0CmC11nOBgtm89VFqYERFjta4Jjc7IKZld4y5vybWEGJnUXO6kN4g/vfSVm/mjO472BvpBPopIwkfkkc7bc/UrD8TdzsDB+89Pigg1e8BmeXHfNeORzSZ+CNoHX59d1Z08LedL66eBB5XW9+Hc4533JvmJJmdyTc/5QV+CokGRAIPl06fBQuP8ADnPGcCXC55u5rqWYSDN9LRsI38Fm/D5mQNrmd/j8PNB8rRW/tFw3sqkgQDtyKqEBERAVxhvaOswBoyFoYKcOaHAsGa0HnnvzgclTogtme0FUOzNyg9o6oTckudT7PcmwBdHLMekbML7UYmmAA8EhpGZwzOu4umTqe8fVUqILL2iqF2Ie4mQ4MLbR9Hkb2fmGZQeoKrVYYzvUKL7kjPTP8Ls7fhUj+Hoq9AREQEREBERARS+E0Q+vSY4S11RjSNJBeAfgV9l/C7+D3AYHhxr4aiWVO1ptk1Hus6ZEOcRsg+UcOwTsW2oM1Cn+LYd1SSG0+0DXMblLgBmqHPbNqbbqmW/EV2uDA2kxha2CWl5NQ/nOzOIB/ZgdFoQEREBZNbJgLFXHB8EfejWyCx4Jg8sSNdJtfn0XaYGmAzMYANrnU2k63g/cqpwnDJgs03kWBEaGDz06FXzGAtPeiIdoO95HW42Qa5uIi0kTt5Hedp2WmvSgixGsEb32P1KbQp5QO9pDpucxJN9TBv8ANMWQSG3Ec9r8t5QQhhXETldpeRtPPdeUeHOeQGNcSZJyyYEnWRP+Ve0q4FMZm3iIEXufsW/geKbSDi5pgxccmi9uUgaSg56rQy2cILctss3F/qFuqVBmcXEwTNogidYAEAdI9Fe8VxYq1u1DAQGiARMgHeLgd4jawVVXqEvJLcsuByweRsAdr+Xog1UgHRHXNznmNidPipIbBgzB31vHXXklKmCBfSYMAamSIPgfTqt1Kroe6LtAGUfk6ecg36dUFHx/g5fTdmGVpkAReBve+ungvmWKw5puLXC4+I2K+14z6Qd/JMDvREAnUk79LrhPavhWdudt3MtpBIvI63n4oOJREQEREBERBYYEZqNZm4yVR/AS13wqT/Cq9WHA71ms2qTSPTtBlB6wSD5KvQEREBERAREQT+Af91Q/fUv/ACNX6L//AKA/9IP7+l/yX5z4Gf8Ac0P31P8Arav0H+HitPCnD9fS/wCSD8/YvEYc0WNp0KjKwjPUdWD2v7pBin2YySYPvGIhV634htMBuRz3EjvhzA0NdyaQ92YdSG+C0ICIsqbCSANSgl8MwfaO6DXr0XacOw0ZYBO5i0R4mCFXcKw4Y1obBV/g6ZsYnlp8jf8AwEFrgaU6ARz1013vbnpCl0rNhoAvzm4+5vO3VaKTbalt4kakHRx0g9Qs+ziC4gza5BdI0vGtkGmri2UoY8gZjDdTmI2sPnZb6VRgkOY10izszmljpBmJg72ItKwbTmzw0kHcAlsTJ006r3K1zpvI5CeXWL/WglhwF30w8QZEkXIkHui8ctDKYYta4Z2h7Z0zFpc0g6chaYXjnnSAWyJEjX5eSxLLARDTYR8f0bnfaEHoe1pBLbA5iJiZIA0m/WN1qD2yS1kNkjKTmIadsxn77KS8AEB0lp96Cc0W52nXVaH0mlxLA7KdLgGAZy92xQZ13sJJYwgS2GZsxjcF35WvLwCYqowu+jZl3uc5zASbxudotIWFUAZTa4h2pE7ToSsGU3aXI0PICJlB7iq+VoZcbk20A6aqt4mC4ZpabRGgiDEHw+asq1SHCAGiCAZ2i+4t5qFVDg0EgwZdJgA6AQOX2IPm3tFw7s35m+66+s5XG5HnqqdfQuM0hUYWlpvYm0k7eJ3XBYmgWOLTqD69UGpERAREQSuGYgU61OodGPa4+AcCVrxdA06j2EyWuc0nnlJH1LSrDj7f9zVP5zi4eD++POHIK9ERAREQEREEzgx/3FH97T/rC+5fhprzwxw/XU/+S+F8KP09L94z+oL7D+FmvPDyP1tP/kg+WcO/Fabahr/T58O4UxTLmGhXLmFpeXtAMAOmMwMx1FOpGJwpYGEuYc7cwyva4gcnBpJYehgqOgK64RhssOI125D+6rcJRzG+g+PRdFQEiP7oLKixu0HorjDEGbjM0DLc/EjeyqqbNACCN+c7WVjQqQB05wPW8oLKnSkCZmDrBsBHjvErb2QLZMkb6ZhudTJPVQ6dV2YEG83DTJ8gTvey3gm9pM9ARblt8UG0gmAYIvE3ibQOlvgjSNyBH5JEAjUCQJveCqrFcWFKo0CmXh8xtvqCBcjdWTTMZnC3OxvMtjkg3m5jNlM2BiGx6TqVvptBAidbAfC153UQ1JOoAneAD4EwL2st/aCJiQCLk28Rv8Y1QSWuaXZXuIEmXETHMhvnprqtVakGO94logNfGh2JudRssaFMlzRIAOpc7ut5yTeBrK1YqkWmAWuDXHvNhwNz3tidhKDOZmQYF8xmI3FhrZeMqD3muItcE6676aBYZszrmBaZdqb3i31rJmNc0NAew6j3G6bgWtOnNBvqMlgeYAghsk94akgRJAO91BxtfNDdt5s3S0wL7WnyUjG49zwA7KdSTDQ7kASG3VdVqNa0Al1tCI+yfuUEKo0D3oAB1jnp0J8bLjuP4XNUdlFxfqRr6rtcY0EGCRpPKNrC8+JXN4r/AK4vZByCKdxbDZXkgQ0mw5dFBQEREBWHGLmm86vpMJ8WzT+OSfNV6sMbehQdy7Rh/hfn+VRBXoiICIiAiIgkcOP0tP8AbZ/UF9O/CRiM2CI/WM+tfL8EfpGftN+YXd+2tecKR+m360HC4jCPYGl7HNDxmYSIDm8xzC10qZcQBusn4d4aHFjg06EggHex3U7h1CLnU/AIJTqOUBo9eZ5qdQfpzG+kqLWbcBTqFMk7ghBMab3mdoPw8FYUrGTeRpaQfDx3UBocHXtzGnqI7vgpAfbnpcz53+woJGaY0jluDKlUXOHdNr21JPW11FqUjOYyJAiZv668rSsgQ0CBG4JEiel7X8EFhQxbhMEAGZ5W3vqgq90TcEcwZvyGiiUS895zSRcF8EgdDbVeNdZskfom0AcuZ+KCa2oIvpNgZ1AiQBv5LI1TcXmbRuBuIsPmo9Nj3Wa0uInMGd6Bz7uixDMkC4+V9dhfzQWGHY8uysgk2/JuT4/M7ryox1MkOnMBBiDoeYtCi02zZrS4noSXdRBFvBYVKxHdcHN2vmBEbXhBmXatuDMkbm++g3WLqjRcQdpm/SNbdVodEzrF5It9v32WvFMe1wDwQNiQWg9R6oJGcvPIDU6SPOwhaMQRMF2mxtPpY+iNk2JM8pkRHotBDst2QJiQLSN5/KPRBliqkgADqBsFQOH01v8ACumsnz1tEeIGqqahAryAOkRH2IK/ibMxIIVDUYQYK6LHmXT9/wC6rcbQkSNR8kFaiIgKe104VwP5FZsf/ZTfP/haoCn4YThq3R9F3l9I3/kEEBERAREQEREG3DHvt/aHzXU+01aaBH6TfrXKUfeHiPmr3jVWaX8QQRKeOr1abadStVfRpwWsc9zqbI7rYaTDYzR5xupDSpHBuN1qbHZCwZqLsOfo2T2TnMLhZveccgGZ0m53gjQAgzqGYU7Da2nTz9FCfspbH2gx6fagsXYl1QjO4uygNuZIGwB1ss2iJFj479VDpNF9Pr/wtxNhIEdB/i6CbRxNQNFNr3ZJkMkxJ5XIWt8370Df1sNFqZG4kddx0gg/Fbs/evvoJk//AKlBvoY0gFoqFoPvNzEB3lIlam1IJadCb728fshaa2GY67y/PsREfxCLeRUioy0X+ryQZYRzmO7jnNJB0JEjxJ3XlR4nWCLm0gEb2la2PvckwN9/VeSBF4J2B+CCS3FHYnmCCQQeYvZYtxZnvTN5JNyTudysKOIe0tcyAQT+SDB6Tr5pWxBd3niTPW/iRYHogVKhDokeO59F4/EPc453udfe5sBvutD3xs4Tt9ypIpUzlJfOaS4XGTxMH5INMwDcg+JFlsfjHuAa4uIYDEuLgwHkDYLfh6jZBY6kw3GZzXuPxaQPEBQ6rC1xh4vqefW9/VB4AAJJHjG3QKuquBr2FhzUwOAEk5iOZ1Ve981Jj7PigjY33j9V/jzUeFvrmT9i1DqgqsbQymRofgVGV1iGAtIPJUqAp/DpNPED9U13mK1K/oT6qAp/Bz33DnRrg9foHkfED0QQEREBERAREQZU9R4hWfEXyzzCq26hS8S+W+aCbhq4dTbDGMgQS3NLz+c7M4ifCB0W4bKNh8VTyta1hYQO9mfmD3bkWGXwv4qQEG6oNPuFupiFHkwtolBJY4R99V7RxGgga6rSw8wD46fDdbOzBuPh95QSKlQjQgjwPmNlIFdsRETsLgeskKEDGrftWRNuiCwpNESQ7lry8rhe0GFxAJPp9gv6KEzEQNfr8oKxbWIIIMH0PlCCzrMES3M2DtafGTPwVz7P8MY9hc8F2wBJ85DVzz8TnsZ631PVS+HcWfR9w5hexmNuUSUEvieFFCr3WB7TfK5oIA/mVXXOZ0yGzezQGjwvZZ4riRfUL6gz9DLbcu7ooJxAJkAAfmyfS8oNj5B1HLnPpZeZmxF/l8OS1drrKNdF7AeA1QbKb5Bgz4gLWamxhYGqJO/WfsWBN5+SDcSDtPQff5KI739PsWym70+fmtGYl1kGmqLrEhZVNViUGt+h8D8lRq3xWJa0Fu/T61UICn8CP+5pDZz2tPVrzlcPRxUBTeCmMTRP62n/AFhBCRZ1qeVxbyJHoYWCAiIgIiICzc+VgiCRihShnZl5dl7+cAAO/RgmW+MLyhinN6jkVKxmFoNosfTxBfVMZ6ZpFoZLST3y4h0GBoNVXILiljmO/RPI6eqmgrmltpYhzfdMfJB0ayYb7Koo8V/Ob5j7CpdLHMOjgPGyC0w4DniXNH7eaPVoJCxxEBxAgjaDI9SAozXT9qFyDeXk+6BG+h+BQGY0C0sWU80G9z+cffzXrat4717dFpIEafD7Vi1/QemiCU2Jh85f0Yn42WEi+Vzo2mCSPILGkQ43MDnE/JKhA910+UIPHPkdB4/UvM19FiXrwTzhB6+d144dV5mUeri2N1cPK/wQSCTzk/fktW6gVeKj8kHzsPQKDWxb3am3IWQWdfFtbvJ5BV9fHOOndHTX1UVEBERAUjAVMtWm7k9p9HAqOtuG99v7Q+aDbxVmWvVHKo8ejioqmcZ/7it+9qf1lQ0BERAREQEW2lQc4EtE5QCY6uDR43cB5raeG1v/AIan8juccuZAQRUU2lwqq4AhljUFLUAiodGkEy3xMBQ3CDCDxERAREQZsqEaEjwKkM4hUG8+IUREFgzirtwCtreLc2n1VUiC4/1VsaO+H2r0cVb+l9/NUyILf/VGcnfD7Vi7io2afVVSILJ3Fjs0esrS/iVQ7geA+1Q0QbKlZztXE+JWtEQEREBERAREQFnQdDmk6Ag/FYIgk8Sqh9ao9vuuqPcPAuJCjIiAiIgIiIJOCxz6RJpkAkQZa12jg4RmBggtBBFxCls9oK4I74IGgytAgFpy90AgdxukQBaFVogm/wCq1b94XqCr7rZzgkgzEmMxtO55qG50mTuvEQEREBERAREQEREBERAREQEREBERAREQEREBERAREQEREBERB//Z">
            <a:hlinkClick r:id="rId6"/>
            <a:extLst>
              <a:ext uri="{FF2B5EF4-FFF2-40B4-BE49-F238E27FC236}">
                <a16:creationId xmlns:a16="http://schemas.microsoft.com/office/drawing/2014/main" id="{E88666DB-9C12-9943-A74B-BCA812010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75" y="-1790700"/>
            <a:ext cx="52387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331481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95B1C40-ECC8-9342-B00B-80268A2D4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88169" y="741391"/>
            <a:ext cx="2452038" cy="1616203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sz="2800"/>
              <a:t>Quality Assurance</a:t>
            </a:r>
          </a:p>
        </p:txBody>
      </p:sp>
      <p:pic>
        <p:nvPicPr>
          <p:cNvPr id="11269" name="Picture 6" descr="C:\Users\trevor and kara\AppData\Local\Microsoft\Windows\INetCache\IE\SGLCY4SV\MC900078710[1].wmf">
            <a:extLst>
              <a:ext uri="{FF2B5EF4-FFF2-40B4-BE49-F238E27FC236}">
                <a16:creationId xmlns:a16="http://schemas.microsoft.com/office/drawing/2014/main" id="{1AAE2E42-875C-EC41-912D-F2619285A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566" y="880971"/>
            <a:ext cx="2499499" cy="495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5" descr="C:\Users\trevor and kara\AppData\Local\Microsoft\Windows\INetCache\IE\SGLCY4SV\MC900078710[1].wmf">
            <a:extLst>
              <a:ext uri="{FF2B5EF4-FFF2-40B4-BE49-F238E27FC236}">
                <a16:creationId xmlns:a16="http://schemas.microsoft.com/office/drawing/2014/main" id="{FDDD4833-8CC3-D04C-A93D-3BA5797A3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2946" y="880971"/>
            <a:ext cx="2499497" cy="495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id="{DD1B0596-453D-2849-B3A5-39CFB8D9D9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88167" y="2533476"/>
            <a:ext cx="2430198" cy="3447832"/>
          </a:xfrm>
        </p:spPr>
        <p:txBody>
          <a:bodyPr anchor="t"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1700" b="1"/>
              <a:t>Quality assurance or QA is the responsibility of the SONOGRAPHER!!!</a:t>
            </a:r>
            <a:endParaRPr lang="en-US" altLang="en-US" sz="1700"/>
          </a:p>
          <a:p>
            <a:pPr eaLnBrk="1" hangingPunct="1">
              <a:buFont typeface="Wingdings" pitchFamily="2" charset="2"/>
              <a:buNone/>
            </a:pPr>
            <a:endParaRPr lang="en-US" altLang="en-US" sz="1700"/>
          </a:p>
        </p:txBody>
      </p:sp>
      <p:grpSp>
        <p:nvGrpSpPr>
          <p:cNvPr id="11278" name="Group 11277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6737460"/>
            <a:ext cx="9144000" cy="123364"/>
            <a:chOff x="1" y="6737460"/>
            <a:chExt cx="12192000" cy="123364"/>
          </a:xfrm>
        </p:grpSpPr>
        <p:sp>
          <p:nvSpPr>
            <p:cNvPr id="11275" name="Rectangle 11274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9" name="Rectangle 11278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509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8F9DC652-E881-2C41-80FA-0128D02FF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17908" y="741391"/>
            <a:ext cx="3368866" cy="1616203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sz="2800" b="1"/>
              <a:t>AIUM 100mm test object</a:t>
            </a:r>
          </a:p>
        </p:txBody>
      </p:sp>
      <p:pic>
        <p:nvPicPr>
          <p:cNvPr id="12290" name="Picture 6">
            <a:extLst>
              <a:ext uri="{FF2B5EF4-FFF2-40B4-BE49-F238E27FC236}">
                <a16:creationId xmlns:a16="http://schemas.microsoft.com/office/drawing/2014/main" id="{258BAF81-6B05-9442-BAC2-681162BF2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3" r="10136" b="-2"/>
          <a:stretch/>
        </p:blipFill>
        <p:spPr bwMode="auto">
          <a:xfrm>
            <a:off x="20" y="10"/>
            <a:ext cx="457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305" name="Group 12304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2298" name="Rectangle 12297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6" name="Rectangle 12305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92" name="Rectangle 3">
            <a:extLst>
              <a:ext uri="{FF2B5EF4-FFF2-40B4-BE49-F238E27FC236}">
                <a16:creationId xmlns:a16="http://schemas.microsoft.com/office/drawing/2014/main" id="{EDE2BCD7-1B49-824C-B67D-8EB1AB5782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17908" y="2533476"/>
            <a:ext cx="3368865" cy="3447832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1700"/>
              <a:t>Fluid filled tank</a:t>
            </a:r>
          </a:p>
          <a:p>
            <a:pPr eaLnBrk="1" hangingPunct="1"/>
            <a:r>
              <a:rPr lang="en-US" altLang="en-US" sz="1700"/>
              <a:t>Contains strategically located metal pins or plastic strings. </a:t>
            </a:r>
          </a:p>
          <a:p>
            <a:pPr eaLnBrk="1" hangingPunct="1"/>
            <a:r>
              <a:rPr lang="en-US" altLang="en-US" sz="1700" u="sng"/>
              <a:t>Speed of sound</a:t>
            </a:r>
            <a:r>
              <a:rPr lang="en-US" altLang="en-US" sz="1700"/>
              <a:t> in the fluid is the </a:t>
            </a:r>
            <a:r>
              <a:rPr lang="en-US" altLang="en-US" sz="1700" u="sng"/>
              <a:t>same as that of soft tissue. </a:t>
            </a:r>
          </a:p>
          <a:p>
            <a:pPr eaLnBrk="1" hangingPunct="1"/>
            <a:r>
              <a:rPr lang="en-US" altLang="en-US" sz="1700"/>
              <a:t>Does not have attenuation properties of soft tissue so it </a:t>
            </a:r>
            <a:r>
              <a:rPr lang="en-US" altLang="en-US" sz="1700" u="sng"/>
              <a:t>cannot evaluate gray scale</a:t>
            </a:r>
          </a:p>
          <a:p>
            <a:pPr eaLnBrk="1" hangingPunct="1"/>
            <a:r>
              <a:rPr lang="en-US" altLang="en-US" sz="1700"/>
              <a:t>Commercially available </a:t>
            </a:r>
          </a:p>
          <a:p>
            <a:pPr eaLnBrk="1" hangingPunct="1"/>
            <a:endParaRPr lang="en-US" altLang="en-US" sz="1700"/>
          </a:p>
          <a:p>
            <a:pPr eaLnBrk="1" hangingPunct="1"/>
            <a:endParaRPr lang="en-US" altLang="en-US" sz="1700"/>
          </a:p>
        </p:txBody>
      </p:sp>
    </p:spTree>
    <p:extLst>
      <p:ext uri="{BB962C8B-B14F-4D97-AF65-F5344CB8AC3E}">
        <p14:creationId xmlns:p14="http://schemas.microsoft.com/office/powerpoint/2010/main" val="381884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 xsi:nil="true"/>
    <lcf76f155ced4ddcb4097134ff3c332f xmlns="1d628898-7c92-4313-b589-f839b19a29e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9C8A8A-825B-49D7-8A3A-192F8DCD49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28898-7c92-4313-b589-f839b19a29e6"/>
    <ds:schemaRef ds:uri="564477d5-28bc-4281-951a-a6595459d4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2C4306-8E12-4B5B-AF06-8417D1ED45BA}">
  <ds:schemaRefs>
    <ds:schemaRef ds:uri="1d628898-7c92-4313-b589-f839b19a29e6"/>
    <ds:schemaRef ds:uri="http://schemas.microsoft.com/office/2006/documentManagement/types"/>
    <ds:schemaRef ds:uri="http://purl.org/dc/elements/1.1/"/>
    <ds:schemaRef ds:uri="564477d5-28bc-4281-951a-a6595459d476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1AAA3B8-8E95-4805-BD02-8A2C372F5B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1011</Words>
  <Application>Microsoft Office PowerPoint</Application>
  <PresentationFormat>On-screen Show (4:3)</PresentationFormat>
  <Paragraphs>113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Quality Assurance</vt:lpstr>
      <vt:lpstr>Quality Assurance</vt:lpstr>
      <vt:lpstr>Why? </vt:lpstr>
      <vt:lpstr>Requirements</vt:lpstr>
      <vt:lpstr>Goals</vt:lpstr>
      <vt:lpstr>Methods</vt:lpstr>
      <vt:lpstr>Devices</vt:lpstr>
      <vt:lpstr>Quality Assurance</vt:lpstr>
      <vt:lpstr>AIUM 100mm test object</vt:lpstr>
      <vt:lpstr>Accuracy &amp; Performance</vt:lpstr>
      <vt:lpstr>PowerPoint Presentation</vt:lpstr>
      <vt:lpstr>AIUM 100 mm test object</vt:lpstr>
      <vt:lpstr>Tissue Equivalent Phantom</vt:lpstr>
      <vt:lpstr>Tissue Equivalent Phantom </vt:lpstr>
      <vt:lpstr>Tissue equivalent phantom </vt:lpstr>
      <vt:lpstr>Doppler Phantom</vt:lpstr>
      <vt:lpstr>Doppler Phantom </vt:lpstr>
      <vt:lpstr>Beam Profiler/Slice Thickness Phantom</vt:lpstr>
      <vt:lpstr>Performance Measurements</vt:lpstr>
      <vt:lpstr>Sensitivity</vt:lpstr>
      <vt:lpstr>Normal Sensitivity</vt:lpstr>
      <vt:lpstr>Minimum Sensitivity</vt:lpstr>
      <vt:lpstr>Maximum Sensitivity</vt:lpstr>
      <vt:lpstr>Dead Zone</vt:lpstr>
      <vt:lpstr>Range/Registration Accuracy</vt:lpstr>
      <vt:lpstr>Focal Zone</vt:lpstr>
      <vt:lpstr>Axial &amp; Lateral Resolution</vt:lpstr>
      <vt:lpstr>Compensation Operation or Uniformity</vt:lpstr>
      <vt:lpstr>Mock Cysts &amp; Solid Masses</vt:lpstr>
      <vt:lpstr>Display, Hardcopy Output, and Gray Scale Dynamic Range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Doppler Imaging</dc:title>
  <dc:creator>Kim Strong</dc:creator>
  <cp:lastModifiedBy>Johnson, Kathy</cp:lastModifiedBy>
  <cp:revision>156</cp:revision>
  <dcterms:created xsi:type="dcterms:W3CDTF">2015-11-13T04:06:05Z</dcterms:created>
  <dcterms:modified xsi:type="dcterms:W3CDTF">2023-11-01T02:44:34Z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0x0101003BCD649E082A6D408757A4E9A2C25346</vt:lpwstr>
  </property>
  <property fmtid="{D5CDD505-2E9C-101B-9397-08002B2CF9AE}" pid="3" name="MediaServiceImageTags">
    <vt:lpwstr/>
  </property>
</Properties>
</file>